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6" r:id="rId5"/>
    <p:sldId id="270" r:id="rId6"/>
    <p:sldId id="260" r:id="rId7"/>
    <p:sldId id="289" r:id="rId8"/>
    <p:sldId id="264" r:id="rId9"/>
    <p:sldId id="272" r:id="rId10"/>
    <p:sldId id="273" r:id="rId11"/>
    <p:sldId id="294" r:id="rId12"/>
    <p:sldId id="290" r:id="rId13"/>
    <p:sldId id="274" r:id="rId14"/>
    <p:sldId id="295" r:id="rId15"/>
    <p:sldId id="291"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93" r:id="rId29"/>
    <p:sldId id="292" r:id="rId30"/>
    <p:sldId id="287" r:id="rId31"/>
    <p:sldId id="288" r:id="rId32"/>
    <p:sldId id="296" r:id="rId33"/>
    <p:sldId id="261"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 Hua Tan" initials="SHT" lastIdx="4" clrIdx="0">
    <p:extLst>
      <p:ext uri="{19B8F6BF-5375-455C-9EA6-DF929625EA0E}">
        <p15:presenceInfo xmlns:p15="http://schemas.microsoft.com/office/powerpoint/2012/main" userId="S::shihua@staff.main.ntu.edu.sg::52bdb7a8-6021-4cc5-965f-78d239f88532" providerId="AD"/>
      </p:ext>
    </p:extLst>
  </p:cmAuthor>
  <p:cmAuthor id="2" name="Xavier Lim Xiang Long" initials="XL" lastIdx="4" clrIdx="1">
    <p:extLst>
      <p:ext uri="{19B8F6BF-5375-455C-9EA6-DF929625EA0E}">
        <p15:presenceInfo xmlns:p15="http://schemas.microsoft.com/office/powerpoint/2012/main" userId="S::xxllim@staff.main.ntu.edu.sg::4c21d641-157d-4c27-a5c7-6aec68bb5176" providerId="AD"/>
      </p:ext>
    </p:extLst>
  </p:cmAuthor>
  <p:cmAuthor id="3" name="Heng Isabelle" initials="HI" lastIdx="5" clrIdx="2">
    <p:extLst>
      <p:ext uri="{19B8F6BF-5375-455C-9EA6-DF929625EA0E}">
        <p15:presenceInfo xmlns:p15="http://schemas.microsoft.com/office/powerpoint/2012/main" userId="S::isabelleheng@staff.main.ntu.edu.sg::64ff38fd-22ef-427d-b597-889ba2f00630" providerId="AD"/>
      </p:ext>
    </p:extLst>
  </p:cmAuthor>
  <p:cmAuthor id="4" name="Saini, Arika" initials="SA" lastIdx="9" clrIdx="3">
    <p:extLst>
      <p:ext uri="{19B8F6BF-5375-455C-9EA6-DF929625EA0E}">
        <p15:presenceInfo xmlns:p15="http://schemas.microsoft.com/office/powerpoint/2012/main" userId="S::arika.saini@hpe.com::cadc5777-602f-4a42-bb92-ec781eb21c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422"/>
    <a:srgbClr val="171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E2DC2-A4BE-4BE9-8581-EC006AF4B451}" v="1188" dt="2021-06-29T11:29:40.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353" autoAdjust="0"/>
  </p:normalViewPr>
  <p:slideViewPr>
    <p:cSldViewPr snapToGrid="0" snapToObjects="1" showGuides="1">
      <p:cViewPr varScale="1">
        <p:scale>
          <a:sx n="63" d="100"/>
          <a:sy n="63" d="100"/>
        </p:scale>
        <p:origin x="73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Lim Xiang Long" userId="S::xxllim@staff.main.ntu.edu.sg::4c21d641-157d-4c27-a5c7-6aec68bb5176" providerId="AD" clId="Web-{C78E957B-152D-41C9-83C2-628F6A99D25B}"/>
    <pc:docChg chg="modSld">
      <pc:chgData name="Xavier Lim Xiang Long" userId="S::xxllim@staff.main.ntu.edu.sg::4c21d641-157d-4c27-a5c7-6aec68bb5176" providerId="AD" clId="Web-{C78E957B-152D-41C9-83C2-628F6A99D25B}" dt="2021-06-11T07:38:24.068" v="2" actId="1076"/>
      <pc:docMkLst>
        <pc:docMk/>
      </pc:docMkLst>
      <pc:sldChg chg="addCm">
        <pc:chgData name="Xavier Lim Xiang Long" userId="S::xxllim@staff.main.ntu.edu.sg::4c21d641-157d-4c27-a5c7-6aec68bb5176" providerId="AD" clId="Web-{C78E957B-152D-41C9-83C2-628F6A99D25B}" dt="2021-06-11T07:37:56.880" v="0"/>
        <pc:sldMkLst>
          <pc:docMk/>
          <pc:sldMk cId="4068023858" sldId="256"/>
        </pc:sldMkLst>
      </pc:sldChg>
      <pc:sldChg chg="modSp">
        <pc:chgData name="Xavier Lim Xiang Long" userId="S::xxllim@staff.main.ntu.edu.sg::4c21d641-157d-4c27-a5c7-6aec68bb5176" providerId="AD" clId="Web-{C78E957B-152D-41C9-83C2-628F6A99D25B}" dt="2021-06-11T07:38:24.068" v="2" actId="1076"/>
        <pc:sldMkLst>
          <pc:docMk/>
          <pc:sldMk cId="3327032931" sldId="290"/>
        </pc:sldMkLst>
        <pc:picChg chg="mod">
          <ac:chgData name="Xavier Lim Xiang Long" userId="S::xxllim@staff.main.ntu.edu.sg::4c21d641-157d-4c27-a5c7-6aec68bb5176" providerId="AD" clId="Web-{C78E957B-152D-41C9-83C2-628F6A99D25B}" dt="2021-06-11T07:38:24.068" v="2" actId="1076"/>
          <ac:picMkLst>
            <pc:docMk/>
            <pc:sldMk cId="3327032931" sldId="290"/>
            <ac:picMk id="7" creationId="{90563892-B608-EE45-BC5D-25735D19A519}"/>
          </ac:picMkLst>
        </pc:picChg>
      </pc:sldChg>
    </pc:docChg>
  </pc:docChgLst>
  <pc:docChgLst>
    <pc:chgData name="Xavier Lim Xiang Long" userId="S::xxllim@staff.main.ntu.edu.sg::4c21d641-157d-4c27-a5c7-6aec68bb5176" providerId="AD" clId="Web-{8EEAE3F2-4B34-46A4-B160-7FFC12F9C8A6}"/>
    <pc:docChg chg="">
      <pc:chgData name="Xavier Lim Xiang Long" userId="S::xxllim@staff.main.ntu.edu.sg::4c21d641-157d-4c27-a5c7-6aec68bb5176" providerId="AD" clId="Web-{8EEAE3F2-4B34-46A4-B160-7FFC12F9C8A6}" dt="2021-06-11T07:49:00.890" v="2"/>
      <pc:docMkLst>
        <pc:docMk/>
      </pc:docMkLst>
      <pc:sldChg chg="addCm">
        <pc:chgData name="Xavier Lim Xiang Long" userId="S::xxllim@staff.main.ntu.edu.sg::4c21d641-157d-4c27-a5c7-6aec68bb5176" providerId="AD" clId="Web-{8EEAE3F2-4B34-46A4-B160-7FFC12F9C8A6}" dt="2021-06-11T07:49:00.890" v="2"/>
        <pc:sldMkLst>
          <pc:docMk/>
          <pc:sldMk cId="1858466637" sldId="260"/>
        </pc:sldMkLst>
      </pc:sldChg>
      <pc:sldChg chg="addCm">
        <pc:chgData name="Xavier Lim Xiang Long" userId="S::xxllim@staff.main.ntu.edu.sg::4c21d641-157d-4c27-a5c7-6aec68bb5176" providerId="AD" clId="Web-{8EEAE3F2-4B34-46A4-B160-7FFC12F9C8A6}" dt="2021-06-11T07:43:45.684" v="0"/>
        <pc:sldMkLst>
          <pc:docMk/>
          <pc:sldMk cId="2497951519" sldId="270"/>
        </pc:sldMkLst>
      </pc:sldChg>
      <pc:sldChg chg="addCm">
        <pc:chgData name="Xavier Lim Xiang Long" userId="S::xxllim@staff.main.ntu.edu.sg::4c21d641-157d-4c27-a5c7-6aec68bb5176" providerId="AD" clId="Web-{8EEAE3F2-4B34-46A4-B160-7FFC12F9C8A6}" dt="2021-06-11T07:46:40.320" v="1"/>
        <pc:sldMkLst>
          <pc:docMk/>
          <pc:sldMk cId="3581060160" sldId="272"/>
        </pc:sldMkLst>
      </pc:sldChg>
    </pc:docChg>
  </pc:docChgLst>
  <pc:docChgLst>
    <pc:chgData name="Heng Isabelle" userId="S::isabelleheng@staff.main.ntu.edu.sg::64ff38fd-22ef-427d-b597-889ba2f00630" providerId="AD" clId="Web-{7C7BDCC5-198B-4611-83A5-252B092F05B6}"/>
    <pc:docChg chg="">
      <pc:chgData name="Heng Isabelle" userId="S::isabelleheng@staff.main.ntu.edu.sg::64ff38fd-22ef-427d-b597-889ba2f00630" providerId="AD" clId="Web-{7C7BDCC5-198B-4611-83A5-252B092F05B6}" dt="2021-06-11T08:17:19.476" v="6"/>
      <pc:docMkLst>
        <pc:docMk/>
      </pc:docMkLst>
      <pc:sldChg chg="addCm delCm">
        <pc:chgData name="Heng Isabelle" userId="S::isabelleheng@staff.main.ntu.edu.sg::64ff38fd-22ef-427d-b597-889ba2f00630" providerId="AD" clId="Web-{7C7BDCC5-198B-4611-83A5-252B092F05B6}" dt="2021-06-11T08:10:55.716" v="1"/>
        <pc:sldMkLst>
          <pc:docMk/>
          <pc:sldMk cId="1858466637" sldId="260"/>
        </pc:sldMkLst>
      </pc:sldChg>
      <pc:sldChg chg="addCm">
        <pc:chgData name="Heng Isabelle" userId="S::isabelleheng@staff.main.ntu.edu.sg::64ff38fd-22ef-427d-b597-889ba2f00630" providerId="AD" clId="Web-{7C7BDCC5-198B-4611-83A5-252B092F05B6}" dt="2021-06-11T08:17:19.476" v="6"/>
        <pc:sldMkLst>
          <pc:docMk/>
          <pc:sldMk cId="962427713" sldId="264"/>
        </pc:sldMkLst>
      </pc:sldChg>
      <pc:sldChg chg="addCm">
        <pc:chgData name="Heng Isabelle" userId="S::isabelleheng@staff.main.ntu.edu.sg::64ff38fd-22ef-427d-b597-889ba2f00630" providerId="AD" clId="Web-{7C7BDCC5-198B-4611-83A5-252B092F05B6}" dt="2021-06-11T08:14:33.784" v="3"/>
        <pc:sldMkLst>
          <pc:docMk/>
          <pc:sldMk cId="2497951519" sldId="270"/>
        </pc:sldMkLst>
      </pc:sldChg>
      <pc:sldChg chg="addCm delCm">
        <pc:chgData name="Heng Isabelle" userId="S::isabelleheng@staff.main.ntu.edu.sg::64ff38fd-22ef-427d-b597-889ba2f00630" providerId="AD" clId="Web-{7C7BDCC5-198B-4611-83A5-252B092F05B6}" dt="2021-06-11T08:16:56.131" v="5"/>
        <pc:sldMkLst>
          <pc:docMk/>
          <pc:sldMk cId="1855754674" sldId="274"/>
        </pc:sldMkLst>
      </pc:sldChg>
    </pc:docChg>
  </pc:docChgLst>
  <pc:docChgLst>
    <pc:chgData name="Saini, Arika" userId="cadc5777-602f-4a42-bb92-ec781eb21ca0" providerId="ADAL" clId="{084E2DC2-A4BE-4BE9-8581-EC006AF4B451}"/>
    <pc:docChg chg="undo custSel addSld modSld">
      <pc:chgData name="Saini, Arika" userId="cadc5777-602f-4a42-bb92-ec781eb21ca0" providerId="ADAL" clId="{084E2DC2-A4BE-4BE9-8581-EC006AF4B451}" dt="2021-06-29T11:29:34" v="305" actId="20577"/>
      <pc:docMkLst>
        <pc:docMk/>
      </pc:docMkLst>
      <pc:sldChg chg="addSp delSp modSp mod setBg delCm">
        <pc:chgData name="Saini, Arika" userId="cadc5777-602f-4a42-bb92-ec781eb21ca0" providerId="ADAL" clId="{084E2DC2-A4BE-4BE9-8581-EC006AF4B451}" dt="2021-06-27T05:05:02.293" v="200"/>
        <pc:sldMkLst>
          <pc:docMk/>
          <pc:sldMk cId="4068023858" sldId="256"/>
        </pc:sldMkLst>
        <pc:spChg chg="mod">
          <ac:chgData name="Saini, Arika" userId="cadc5777-602f-4a42-bb92-ec781eb21ca0" providerId="ADAL" clId="{084E2DC2-A4BE-4BE9-8581-EC006AF4B451}" dt="2021-06-16T06:07:24.034" v="49" actId="1076"/>
          <ac:spMkLst>
            <pc:docMk/>
            <pc:sldMk cId="4068023858" sldId="256"/>
            <ac:spMk id="2" creationId="{1F42A809-8CCC-A741-BC78-1D5082E1AB4A}"/>
          </ac:spMkLst>
        </pc:spChg>
        <pc:spChg chg="del">
          <ac:chgData name="Saini, Arika" userId="cadc5777-602f-4a42-bb92-ec781eb21ca0" providerId="ADAL" clId="{084E2DC2-A4BE-4BE9-8581-EC006AF4B451}" dt="2021-06-12T10:22:08.146" v="18" actId="478"/>
          <ac:spMkLst>
            <pc:docMk/>
            <pc:sldMk cId="4068023858" sldId="256"/>
            <ac:spMk id="4" creationId="{F9D80685-70F0-48A9-89B0-0FE8B098411E}"/>
          </ac:spMkLst>
        </pc:spChg>
        <pc:spChg chg="add del mod ord">
          <ac:chgData name="Saini, Arika" userId="cadc5777-602f-4a42-bb92-ec781eb21ca0" providerId="ADAL" clId="{084E2DC2-A4BE-4BE9-8581-EC006AF4B451}" dt="2021-06-17T09:48:20.813" v="194" actId="478"/>
          <ac:spMkLst>
            <pc:docMk/>
            <pc:sldMk cId="4068023858" sldId="256"/>
            <ac:spMk id="8" creationId="{DC8CC66C-5F9F-48D6-8FCE-1B8700510F85}"/>
          </ac:spMkLst>
        </pc:spChg>
        <pc:spChg chg="add del mod">
          <ac:chgData name="Saini, Arika" userId="cadc5777-602f-4a42-bb92-ec781eb21ca0" providerId="ADAL" clId="{084E2DC2-A4BE-4BE9-8581-EC006AF4B451}" dt="2021-06-16T09:26:35.424" v="183" actId="478"/>
          <ac:spMkLst>
            <pc:docMk/>
            <pc:sldMk cId="4068023858" sldId="256"/>
            <ac:spMk id="9" creationId="{80F6231E-C4B2-4C0B-8BF4-54AB1693387E}"/>
          </ac:spMkLst>
        </pc:spChg>
        <pc:spChg chg="add del mod">
          <ac:chgData name="Saini, Arika" userId="cadc5777-602f-4a42-bb92-ec781eb21ca0" providerId="ADAL" clId="{084E2DC2-A4BE-4BE9-8581-EC006AF4B451}" dt="2021-06-16T09:26:36.803" v="184" actId="478"/>
          <ac:spMkLst>
            <pc:docMk/>
            <pc:sldMk cId="4068023858" sldId="256"/>
            <ac:spMk id="10" creationId="{2288FF0E-1571-460F-9187-328628BC357F}"/>
          </ac:spMkLst>
        </pc:spChg>
        <pc:spChg chg="add del mod">
          <ac:chgData name="Saini, Arika" userId="cadc5777-602f-4a42-bb92-ec781eb21ca0" providerId="ADAL" clId="{084E2DC2-A4BE-4BE9-8581-EC006AF4B451}" dt="2021-06-16T09:26:39.181" v="185" actId="478"/>
          <ac:spMkLst>
            <pc:docMk/>
            <pc:sldMk cId="4068023858" sldId="256"/>
            <ac:spMk id="12" creationId="{80C49B8B-99FB-45FE-9A04-0133FB669185}"/>
          </ac:spMkLst>
        </pc:spChg>
        <pc:spChg chg="add del mod">
          <ac:chgData name="Saini, Arika" userId="cadc5777-602f-4a42-bb92-ec781eb21ca0" providerId="ADAL" clId="{084E2DC2-A4BE-4BE9-8581-EC006AF4B451}" dt="2021-06-16T09:26:40.131" v="186" actId="478"/>
          <ac:spMkLst>
            <pc:docMk/>
            <pc:sldMk cId="4068023858" sldId="256"/>
            <ac:spMk id="13" creationId="{9D2EF690-5ECB-4933-976D-BFB0E159FC6E}"/>
          </ac:spMkLst>
        </pc:spChg>
        <pc:spChg chg="add del mod">
          <ac:chgData name="Saini, Arika" userId="cadc5777-602f-4a42-bb92-ec781eb21ca0" providerId="ADAL" clId="{084E2DC2-A4BE-4BE9-8581-EC006AF4B451}" dt="2021-06-16T09:26:34.211" v="182" actId="478"/>
          <ac:spMkLst>
            <pc:docMk/>
            <pc:sldMk cId="4068023858" sldId="256"/>
            <ac:spMk id="14" creationId="{2520BD76-DE8A-4A2C-A02C-89170840258E}"/>
          </ac:spMkLst>
        </pc:spChg>
      </pc:sldChg>
      <pc:sldChg chg="delCm">
        <pc:chgData name="Saini, Arika" userId="cadc5777-602f-4a42-bb92-ec781eb21ca0" providerId="ADAL" clId="{084E2DC2-A4BE-4BE9-8581-EC006AF4B451}" dt="2021-06-12T10:21:48.777" v="13" actId="1592"/>
        <pc:sldMkLst>
          <pc:docMk/>
          <pc:sldMk cId="1858466637" sldId="260"/>
        </pc:sldMkLst>
      </pc:sldChg>
      <pc:sldChg chg="delCm">
        <pc:chgData name="Saini, Arika" userId="cadc5777-602f-4a42-bb92-ec781eb21ca0" providerId="ADAL" clId="{084E2DC2-A4BE-4BE9-8581-EC006AF4B451}" dt="2021-06-12T10:21:51.026" v="15" actId="1592"/>
        <pc:sldMkLst>
          <pc:docMk/>
          <pc:sldMk cId="962427713" sldId="264"/>
        </pc:sldMkLst>
      </pc:sldChg>
      <pc:sldChg chg="delSp mod delCm">
        <pc:chgData name="Saini, Arika" userId="cadc5777-602f-4a42-bb92-ec781eb21ca0" providerId="ADAL" clId="{084E2DC2-A4BE-4BE9-8581-EC006AF4B451}" dt="2021-06-12T10:22:10.084" v="19" actId="478"/>
        <pc:sldMkLst>
          <pc:docMk/>
          <pc:sldMk cId="2497951519" sldId="270"/>
        </pc:sldMkLst>
        <pc:spChg chg="del">
          <ac:chgData name="Saini, Arika" userId="cadc5777-602f-4a42-bb92-ec781eb21ca0" providerId="ADAL" clId="{084E2DC2-A4BE-4BE9-8581-EC006AF4B451}" dt="2021-06-12T10:22:10.084" v="19" actId="478"/>
          <ac:spMkLst>
            <pc:docMk/>
            <pc:sldMk cId="2497951519" sldId="270"/>
            <ac:spMk id="7" creationId="{22A2DBEC-FF05-40CB-8A7C-37122573EAA3}"/>
          </ac:spMkLst>
        </pc:spChg>
      </pc:sldChg>
      <pc:sldChg chg="delCm">
        <pc:chgData name="Saini, Arika" userId="cadc5777-602f-4a42-bb92-ec781eb21ca0" providerId="ADAL" clId="{084E2DC2-A4BE-4BE9-8581-EC006AF4B451}" dt="2021-06-12T10:21:54.002" v="17" actId="1592"/>
        <pc:sldMkLst>
          <pc:docMk/>
          <pc:sldMk cId="3581060160" sldId="272"/>
        </pc:sldMkLst>
      </pc:sldChg>
      <pc:sldChg chg="modSp mod">
        <pc:chgData name="Saini, Arika" userId="cadc5777-602f-4a42-bb92-ec781eb21ca0" providerId="ADAL" clId="{084E2DC2-A4BE-4BE9-8581-EC006AF4B451}" dt="2021-06-27T12:32:49.602" v="210" actId="20577"/>
        <pc:sldMkLst>
          <pc:docMk/>
          <pc:sldMk cId="1367504578" sldId="275"/>
        </pc:sldMkLst>
        <pc:spChg chg="mod">
          <ac:chgData name="Saini, Arika" userId="cadc5777-602f-4a42-bb92-ec781eb21ca0" providerId="ADAL" clId="{084E2DC2-A4BE-4BE9-8581-EC006AF4B451}" dt="2021-06-27T12:32:49.602" v="210" actId="20577"/>
          <ac:spMkLst>
            <pc:docMk/>
            <pc:sldMk cId="1367504578" sldId="275"/>
            <ac:spMk id="3" creationId="{0EBE9535-D317-C34C-8CD9-14B7246AEF14}"/>
          </ac:spMkLst>
        </pc:spChg>
      </pc:sldChg>
      <pc:sldChg chg="modSp mod">
        <pc:chgData name="Saini, Arika" userId="cadc5777-602f-4a42-bb92-ec781eb21ca0" providerId="ADAL" clId="{084E2DC2-A4BE-4BE9-8581-EC006AF4B451}" dt="2021-06-27T12:32:57.627" v="211" actId="20577"/>
        <pc:sldMkLst>
          <pc:docMk/>
          <pc:sldMk cId="2844588275" sldId="276"/>
        </pc:sldMkLst>
        <pc:spChg chg="mod">
          <ac:chgData name="Saini, Arika" userId="cadc5777-602f-4a42-bb92-ec781eb21ca0" providerId="ADAL" clId="{084E2DC2-A4BE-4BE9-8581-EC006AF4B451}" dt="2021-06-27T12:32:57.627" v="211" actId="20577"/>
          <ac:spMkLst>
            <pc:docMk/>
            <pc:sldMk cId="2844588275" sldId="276"/>
            <ac:spMk id="3" creationId="{0EBE9535-D317-C34C-8CD9-14B7246AEF14}"/>
          </ac:spMkLst>
        </pc:spChg>
      </pc:sldChg>
      <pc:sldChg chg="modSp mod">
        <pc:chgData name="Saini, Arika" userId="cadc5777-602f-4a42-bb92-ec781eb21ca0" providerId="ADAL" clId="{084E2DC2-A4BE-4BE9-8581-EC006AF4B451}" dt="2021-06-27T12:32:59.532" v="212" actId="20577"/>
        <pc:sldMkLst>
          <pc:docMk/>
          <pc:sldMk cId="2576093955" sldId="277"/>
        </pc:sldMkLst>
        <pc:spChg chg="mod">
          <ac:chgData name="Saini, Arika" userId="cadc5777-602f-4a42-bb92-ec781eb21ca0" providerId="ADAL" clId="{084E2DC2-A4BE-4BE9-8581-EC006AF4B451}" dt="2021-06-27T12:32:59.532" v="212" actId="20577"/>
          <ac:spMkLst>
            <pc:docMk/>
            <pc:sldMk cId="2576093955" sldId="277"/>
            <ac:spMk id="3" creationId="{0EBE9535-D317-C34C-8CD9-14B7246AEF14}"/>
          </ac:spMkLst>
        </pc:spChg>
      </pc:sldChg>
      <pc:sldChg chg="delSp modSp mod">
        <pc:chgData name="Saini, Arika" userId="cadc5777-602f-4a42-bb92-ec781eb21ca0" providerId="ADAL" clId="{084E2DC2-A4BE-4BE9-8581-EC006AF4B451}" dt="2021-06-29T11:27:00.890" v="252" actId="478"/>
        <pc:sldMkLst>
          <pc:docMk/>
          <pc:sldMk cId="1908740506" sldId="278"/>
        </pc:sldMkLst>
        <pc:spChg chg="del">
          <ac:chgData name="Saini, Arika" userId="cadc5777-602f-4a42-bb92-ec781eb21ca0" providerId="ADAL" clId="{084E2DC2-A4BE-4BE9-8581-EC006AF4B451}" dt="2021-06-12T10:22:40.209" v="23" actId="478"/>
          <ac:spMkLst>
            <pc:docMk/>
            <pc:sldMk cId="1908740506" sldId="278"/>
            <ac:spMk id="10" creationId="{9D67955A-5ACA-489E-899F-DBB15B025133}"/>
          </ac:spMkLst>
        </pc:spChg>
        <pc:spChg chg="del mod">
          <ac:chgData name="Saini, Arika" userId="cadc5777-602f-4a42-bb92-ec781eb21ca0" providerId="ADAL" clId="{084E2DC2-A4BE-4BE9-8581-EC006AF4B451}" dt="2021-06-29T11:27:00.890" v="252" actId="478"/>
          <ac:spMkLst>
            <pc:docMk/>
            <pc:sldMk cId="1908740506" sldId="278"/>
            <ac:spMk id="14" creationId="{D076B5E7-E80D-41FD-A193-444B68E3DDDB}"/>
          </ac:spMkLst>
        </pc:spChg>
      </pc:sldChg>
      <pc:sldChg chg="modSp mod">
        <pc:chgData name="Saini, Arika" userId="cadc5777-602f-4a42-bb92-ec781eb21ca0" providerId="ADAL" clId="{084E2DC2-A4BE-4BE9-8581-EC006AF4B451}" dt="2021-06-12T10:22:48.288" v="24" actId="20577"/>
        <pc:sldMkLst>
          <pc:docMk/>
          <pc:sldMk cId="1472164391" sldId="280"/>
        </pc:sldMkLst>
        <pc:spChg chg="mod">
          <ac:chgData name="Saini, Arika" userId="cadc5777-602f-4a42-bb92-ec781eb21ca0" providerId="ADAL" clId="{084E2DC2-A4BE-4BE9-8581-EC006AF4B451}" dt="2021-06-12T10:22:48.288" v="24" actId="20577"/>
          <ac:spMkLst>
            <pc:docMk/>
            <pc:sldMk cId="1472164391" sldId="280"/>
            <ac:spMk id="3" creationId="{0EBE9535-D317-C34C-8CD9-14B7246AEF14}"/>
          </ac:spMkLst>
        </pc:spChg>
      </pc:sldChg>
      <pc:sldChg chg="delSp modSp mod">
        <pc:chgData name="Saini, Arika" userId="cadc5777-602f-4a42-bb92-ec781eb21ca0" providerId="ADAL" clId="{084E2DC2-A4BE-4BE9-8581-EC006AF4B451}" dt="2021-06-27T12:33:23.093" v="224" actId="20577"/>
        <pc:sldMkLst>
          <pc:docMk/>
          <pc:sldMk cId="1343902016" sldId="282"/>
        </pc:sldMkLst>
        <pc:spChg chg="mod">
          <ac:chgData name="Saini, Arika" userId="cadc5777-602f-4a42-bb92-ec781eb21ca0" providerId="ADAL" clId="{084E2DC2-A4BE-4BE9-8581-EC006AF4B451}" dt="2021-06-27T12:33:23.093" v="224" actId="20577"/>
          <ac:spMkLst>
            <pc:docMk/>
            <pc:sldMk cId="1343902016" sldId="282"/>
            <ac:spMk id="2" creationId="{BF9CF07E-28DC-4643-A283-F1B01816C58C}"/>
          </ac:spMkLst>
        </pc:spChg>
        <pc:spChg chg="del">
          <ac:chgData name="Saini, Arika" userId="cadc5777-602f-4a42-bb92-ec781eb21ca0" providerId="ADAL" clId="{084E2DC2-A4BE-4BE9-8581-EC006AF4B451}" dt="2021-06-12T10:22:56.720" v="25" actId="478"/>
          <ac:spMkLst>
            <pc:docMk/>
            <pc:sldMk cId="1343902016" sldId="282"/>
            <ac:spMk id="14" creationId="{D7A0C91C-A2BD-4C6F-9B56-EEB87C2574ED}"/>
          </ac:spMkLst>
        </pc:spChg>
      </pc:sldChg>
      <pc:sldChg chg="delSp mod">
        <pc:chgData name="Saini, Arika" userId="cadc5777-602f-4a42-bb92-ec781eb21ca0" providerId="ADAL" clId="{084E2DC2-A4BE-4BE9-8581-EC006AF4B451}" dt="2021-06-12T10:23:04.180" v="26" actId="478"/>
        <pc:sldMkLst>
          <pc:docMk/>
          <pc:sldMk cId="132745343" sldId="285"/>
        </pc:sldMkLst>
        <pc:spChg chg="del">
          <ac:chgData name="Saini, Arika" userId="cadc5777-602f-4a42-bb92-ec781eb21ca0" providerId="ADAL" clId="{084E2DC2-A4BE-4BE9-8581-EC006AF4B451}" dt="2021-06-12T10:23:04.180" v="26" actId="478"/>
          <ac:spMkLst>
            <pc:docMk/>
            <pc:sldMk cId="132745343" sldId="285"/>
            <ac:spMk id="6" creationId="{6EC1D84E-4145-4D9A-836B-CCB1F8DB08DD}"/>
          </ac:spMkLst>
        </pc:spChg>
      </pc:sldChg>
      <pc:sldChg chg="addSp delSp modSp mod setBg">
        <pc:chgData name="Saini, Arika" userId="cadc5777-602f-4a42-bb92-ec781eb21ca0" providerId="ADAL" clId="{084E2DC2-A4BE-4BE9-8581-EC006AF4B451}" dt="2021-06-27T05:05:18.825" v="202"/>
        <pc:sldMkLst>
          <pc:docMk/>
          <pc:sldMk cId="2379879135" sldId="289"/>
        </pc:sldMkLst>
        <pc:spChg chg="mod">
          <ac:chgData name="Saini, Arika" userId="cadc5777-602f-4a42-bb92-ec781eb21ca0" providerId="ADAL" clId="{084E2DC2-A4BE-4BE9-8581-EC006AF4B451}" dt="2021-06-16T06:12:23.193" v="76" actId="108"/>
          <ac:spMkLst>
            <pc:docMk/>
            <pc:sldMk cId="2379879135" sldId="289"/>
            <ac:spMk id="2" creationId="{1F42A809-8CCC-A741-BC78-1D5082E1AB4A}"/>
          </ac:spMkLst>
        </pc:spChg>
        <pc:spChg chg="add mod">
          <ac:chgData name="Saini, Arika" userId="cadc5777-602f-4a42-bb92-ec781eb21ca0" providerId="ADAL" clId="{084E2DC2-A4BE-4BE9-8581-EC006AF4B451}" dt="2021-06-16T06:08:06.499" v="51"/>
          <ac:spMkLst>
            <pc:docMk/>
            <pc:sldMk cId="2379879135" sldId="289"/>
            <ac:spMk id="8" creationId="{BD2276D0-75F9-4943-A6E7-09DF00BEC02D}"/>
          </ac:spMkLst>
        </pc:spChg>
        <pc:spChg chg="del">
          <ac:chgData name="Saini, Arika" userId="cadc5777-602f-4a42-bb92-ec781eb21ca0" providerId="ADAL" clId="{084E2DC2-A4BE-4BE9-8581-EC006AF4B451}" dt="2021-06-12T10:22:13.664" v="20" actId="478"/>
          <ac:spMkLst>
            <pc:docMk/>
            <pc:sldMk cId="2379879135" sldId="289"/>
            <ac:spMk id="8" creationId="{C7C57D85-BAEF-4B0D-A696-5B3F55E84FC2}"/>
          </ac:spMkLst>
        </pc:spChg>
        <pc:spChg chg="add del mod ord">
          <ac:chgData name="Saini, Arika" userId="cadc5777-602f-4a42-bb92-ec781eb21ca0" providerId="ADAL" clId="{084E2DC2-A4BE-4BE9-8581-EC006AF4B451}" dt="2021-06-17T09:48:23.746" v="195" actId="478"/>
          <ac:spMkLst>
            <pc:docMk/>
            <pc:sldMk cId="2379879135" sldId="289"/>
            <ac:spMk id="9" creationId="{0EDC8209-3426-4BCB-9659-05BC95FF4DC9}"/>
          </ac:spMkLst>
        </pc:spChg>
        <pc:spChg chg="add del mod">
          <ac:chgData name="Saini, Arika" userId="cadc5777-602f-4a42-bb92-ec781eb21ca0" providerId="ADAL" clId="{084E2DC2-A4BE-4BE9-8581-EC006AF4B451}" dt="2021-06-16T09:26:49.546" v="187" actId="478"/>
          <ac:spMkLst>
            <pc:docMk/>
            <pc:sldMk cId="2379879135" sldId="289"/>
            <ac:spMk id="10" creationId="{1DAB2FEA-32BE-43BC-8A15-89731F058FC8}"/>
          </ac:spMkLst>
        </pc:spChg>
        <pc:spChg chg="add del mod">
          <ac:chgData name="Saini, Arika" userId="cadc5777-602f-4a42-bb92-ec781eb21ca0" providerId="ADAL" clId="{084E2DC2-A4BE-4BE9-8581-EC006AF4B451}" dt="2021-06-16T09:26:49.546" v="187" actId="478"/>
          <ac:spMkLst>
            <pc:docMk/>
            <pc:sldMk cId="2379879135" sldId="289"/>
            <ac:spMk id="12" creationId="{4DFC0FEC-620C-4F7D-B354-F3DDF42FE728}"/>
          </ac:spMkLst>
        </pc:spChg>
        <pc:spChg chg="add del mod">
          <ac:chgData name="Saini, Arika" userId="cadc5777-602f-4a42-bb92-ec781eb21ca0" providerId="ADAL" clId="{084E2DC2-A4BE-4BE9-8581-EC006AF4B451}" dt="2021-06-16T09:26:49.546" v="187" actId="478"/>
          <ac:spMkLst>
            <pc:docMk/>
            <pc:sldMk cId="2379879135" sldId="289"/>
            <ac:spMk id="13" creationId="{302D856C-7FA4-40DA-A75C-475AA7F536CA}"/>
          </ac:spMkLst>
        </pc:spChg>
        <pc:spChg chg="add del mod">
          <ac:chgData name="Saini, Arika" userId="cadc5777-602f-4a42-bb92-ec781eb21ca0" providerId="ADAL" clId="{084E2DC2-A4BE-4BE9-8581-EC006AF4B451}" dt="2021-06-16T09:26:49.546" v="187" actId="478"/>
          <ac:spMkLst>
            <pc:docMk/>
            <pc:sldMk cId="2379879135" sldId="289"/>
            <ac:spMk id="14" creationId="{94C96D05-B684-4168-9C15-FB2BAA9CC28C}"/>
          </ac:spMkLst>
        </pc:spChg>
        <pc:spChg chg="add del mod">
          <ac:chgData name="Saini, Arika" userId="cadc5777-602f-4a42-bb92-ec781eb21ca0" providerId="ADAL" clId="{084E2DC2-A4BE-4BE9-8581-EC006AF4B451}" dt="2021-06-16T09:26:49.546" v="187" actId="478"/>
          <ac:spMkLst>
            <pc:docMk/>
            <pc:sldMk cId="2379879135" sldId="289"/>
            <ac:spMk id="15" creationId="{0BF4D2F0-2FB4-4919-A2D0-BC92EBD89F9D}"/>
          </ac:spMkLst>
        </pc:spChg>
        <pc:spChg chg="add del mod">
          <ac:chgData name="Saini, Arika" userId="cadc5777-602f-4a42-bb92-ec781eb21ca0" providerId="ADAL" clId="{084E2DC2-A4BE-4BE9-8581-EC006AF4B451}" dt="2021-06-16T09:26:49.546" v="187" actId="478"/>
          <ac:spMkLst>
            <pc:docMk/>
            <pc:sldMk cId="2379879135" sldId="289"/>
            <ac:spMk id="16" creationId="{BDA29CF5-8432-4204-B16D-02DF65683A74}"/>
          </ac:spMkLst>
        </pc:spChg>
      </pc:sldChg>
      <pc:sldChg chg="addSp delSp modSp mod setBg">
        <pc:chgData name="Saini, Arika" userId="cadc5777-602f-4a42-bb92-ec781eb21ca0" providerId="ADAL" clId="{084E2DC2-A4BE-4BE9-8581-EC006AF4B451}" dt="2021-06-27T05:05:25.771" v="204"/>
        <pc:sldMkLst>
          <pc:docMk/>
          <pc:sldMk cId="3327032931" sldId="290"/>
        </pc:sldMkLst>
        <pc:spChg chg="add del mod">
          <ac:chgData name="Saini, Arika" userId="cadc5777-602f-4a42-bb92-ec781eb21ca0" providerId="ADAL" clId="{084E2DC2-A4BE-4BE9-8581-EC006AF4B451}" dt="2021-06-16T06:11:49.251" v="71" actId="478"/>
          <ac:spMkLst>
            <pc:docMk/>
            <pc:sldMk cId="3327032931" sldId="290"/>
            <ac:spMk id="2" creationId="{1F42A809-8CCC-A741-BC78-1D5082E1AB4A}"/>
          </ac:spMkLst>
        </pc:spChg>
        <pc:spChg chg="add del mod">
          <ac:chgData name="Saini, Arika" userId="cadc5777-602f-4a42-bb92-ec781eb21ca0" providerId="ADAL" clId="{084E2DC2-A4BE-4BE9-8581-EC006AF4B451}" dt="2021-06-16T06:11:37.125" v="68" actId="478"/>
          <ac:spMkLst>
            <pc:docMk/>
            <pc:sldMk cId="3327032931" sldId="290"/>
            <ac:spMk id="6" creationId="{E4B737DF-F2C2-4970-B927-CD29DC4B5889}"/>
          </ac:spMkLst>
        </pc:spChg>
        <pc:spChg chg="del">
          <ac:chgData name="Saini, Arika" userId="cadc5777-602f-4a42-bb92-ec781eb21ca0" providerId="ADAL" clId="{084E2DC2-A4BE-4BE9-8581-EC006AF4B451}" dt="2021-06-12T10:22:23.669" v="21" actId="478"/>
          <ac:spMkLst>
            <pc:docMk/>
            <pc:sldMk cId="3327032931" sldId="290"/>
            <ac:spMk id="8" creationId="{1BAC1A7C-A139-4EFE-BF9F-09FDCA325744}"/>
          </ac:spMkLst>
        </pc:spChg>
        <pc:spChg chg="add del mod">
          <ac:chgData name="Saini, Arika" userId="cadc5777-602f-4a42-bb92-ec781eb21ca0" providerId="ADAL" clId="{084E2DC2-A4BE-4BE9-8581-EC006AF4B451}" dt="2021-06-16T06:11:35.893" v="66"/>
          <ac:spMkLst>
            <pc:docMk/>
            <pc:sldMk cId="3327032931" sldId="290"/>
            <ac:spMk id="9" creationId="{E76BAAFC-B000-40EF-A3FB-0FA060E6D536}"/>
          </ac:spMkLst>
        </pc:spChg>
        <pc:spChg chg="add del mod">
          <ac:chgData name="Saini, Arika" userId="cadc5777-602f-4a42-bb92-ec781eb21ca0" providerId="ADAL" clId="{084E2DC2-A4BE-4BE9-8581-EC006AF4B451}" dt="2021-06-16T06:11:35.893" v="66"/>
          <ac:spMkLst>
            <pc:docMk/>
            <pc:sldMk cId="3327032931" sldId="290"/>
            <ac:spMk id="10" creationId="{1D73969D-97A4-48A0-BD37-1EFD8739547A}"/>
          </ac:spMkLst>
        </pc:spChg>
        <pc:spChg chg="add mod">
          <ac:chgData name="Saini, Arika" userId="cadc5777-602f-4a42-bb92-ec781eb21ca0" providerId="ADAL" clId="{084E2DC2-A4BE-4BE9-8581-EC006AF4B451}" dt="2021-06-16T06:12:10.348" v="75" actId="3064"/>
          <ac:spMkLst>
            <pc:docMk/>
            <pc:sldMk cId="3327032931" sldId="290"/>
            <ac:spMk id="12" creationId="{648D4AD9-04F1-4A40-875E-D9A044437300}"/>
          </ac:spMkLst>
        </pc:spChg>
        <pc:spChg chg="add mod">
          <ac:chgData name="Saini, Arika" userId="cadc5777-602f-4a42-bb92-ec781eb21ca0" providerId="ADAL" clId="{084E2DC2-A4BE-4BE9-8581-EC006AF4B451}" dt="2021-06-16T06:11:41.575" v="70"/>
          <ac:spMkLst>
            <pc:docMk/>
            <pc:sldMk cId="3327032931" sldId="290"/>
            <ac:spMk id="13" creationId="{14618EAD-3FF6-4CE1-85A9-BC34DADC5498}"/>
          </ac:spMkLst>
        </pc:spChg>
        <pc:spChg chg="add del mod">
          <ac:chgData name="Saini, Arika" userId="cadc5777-602f-4a42-bb92-ec781eb21ca0" providerId="ADAL" clId="{084E2DC2-A4BE-4BE9-8581-EC006AF4B451}" dt="2021-06-16T06:11:51.430" v="72" actId="478"/>
          <ac:spMkLst>
            <pc:docMk/>
            <pc:sldMk cId="3327032931" sldId="290"/>
            <ac:spMk id="14" creationId="{751B0AF9-885E-43BB-93D6-A19EAF4531DD}"/>
          </ac:spMkLst>
        </pc:spChg>
        <pc:spChg chg="add del mod">
          <ac:chgData name="Saini, Arika" userId="cadc5777-602f-4a42-bb92-ec781eb21ca0" providerId="ADAL" clId="{084E2DC2-A4BE-4BE9-8581-EC006AF4B451}" dt="2021-06-16T06:12:41.237" v="78"/>
          <ac:spMkLst>
            <pc:docMk/>
            <pc:sldMk cId="3327032931" sldId="290"/>
            <ac:spMk id="15" creationId="{3CFCC71E-6D4B-4E7E-A8D0-CE7B1A8E1250}"/>
          </ac:spMkLst>
        </pc:spChg>
        <pc:spChg chg="add del mod">
          <ac:chgData name="Saini, Arika" userId="cadc5777-602f-4a42-bb92-ec781eb21ca0" providerId="ADAL" clId="{084E2DC2-A4BE-4BE9-8581-EC006AF4B451}" dt="2021-06-16T06:12:41.237" v="78"/>
          <ac:spMkLst>
            <pc:docMk/>
            <pc:sldMk cId="3327032931" sldId="290"/>
            <ac:spMk id="16" creationId="{455D7CE7-ECE7-4830-9248-C5F7E6E2412B}"/>
          </ac:spMkLst>
        </pc:spChg>
        <pc:spChg chg="add del mod">
          <ac:chgData name="Saini, Arika" userId="cadc5777-602f-4a42-bb92-ec781eb21ca0" providerId="ADAL" clId="{084E2DC2-A4BE-4BE9-8581-EC006AF4B451}" dt="2021-06-16T06:12:41.237" v="78"/>
          <ac:spMkLst>
            <pc:docMk/>
            <pc:sldMk cId="3327032931" sldId="290"/>
            <ac:spMk id="17" creationId="{AEE8C908-1137-4BE6-A9B7-9ABCFD776F8C}"/>
          </ac:spMkLst>
        </pc:spChg>
        <pc:spChg chg="add del mod ord">
          <ac:chgData name="Saini, Arika" userId="cadc5777-602f-4a42-bb92-ec781eb21ca0" providerId="ADAL" clId="{084E2DC2-A4BE-4BE9-8581-EC006AF4B451}" dt="2021-06-16T06:16:08.929" v="126" actId="478"/>
          <ac:spMkLst>
            <pc:docMk/>
            <pc:sldMk cId="3327032931" sldId="290"/>
            <ac:spMk id="18" creationId="{6444E630-7CF4-48F8-AFA9-91CE0F43D5EA}"/>
          </ac:spMkLst>
        </pc:spChg>
        <pc:spChg chg="add del mod">
          <ac:chgData name="Saini, Arika" userId="cadc5777-602f-4a42-bb92-ec781eb21ca0" providerId="ADAL" clId="{084E2DC2-A4BE-4BE9-8581-EC006AF4B451}" dt="2021-06-16T06:16:00.067" v="121"/>
          <ac:spMkLst>
            <pc:docMk/>
            <pc:sldMk cId="3327032931" sldId="290"/>
            <ac:spMk id="19" creationId="{A0A25BE3-F714-4FE0-AC7D-1234615BD1E2}"/>
          </ac:spMkLst>
        </pc:spChg>
        <pc:spChg chg="add del mod">
          <ac:chgData name="Saini, Arika" userId="cadc5777-602f-4a42-bb92-ec781eb21ca0" providerId="ADAL" clId="{084E2DC2-A4BE-4BE9-8581-EC006AF4B451}" dt="2021-06-16T06:16:06.308" v="124" actId="478"/>
          <ac:spMkLst>
            <pc:docMk/>
            <pc:sldMk cId="3327032931" sldId="290"/>
            <ac:spMk id="20" creationId="{CA31EBD9-DA2B-4356-BD07-FEC165FD79AB}"/>
          </ac:spMkLst>
        </pc:spChg>
        <pc:spChg chg="add del mod ord">
          <ac:chgData name="Saini, Arika" userId="cadc5777-602f-4a42-bb92-ec781eb21ca0" providerId="ADAL" clId="{084E2DC2-A4BE-4BE9-8581-EC006AF4B451}" dt="2021-06-17T09:48:28.150" v="196" actId="478"/>
          <ac:spMkLst>
            <pc:docMk/>
            <pc:sldMk cId="3327032931" sldId="290"/>
            <ac:spMk id="21" creationId="{C4E8B015-68CE-4044-A785-4A9CD128D93F}"/>
          </ac:spMkLst>
        </pc:spChg>
      </pc:sldChg>
      <pc:sldChg chg="addSp delSp modSp mod setBg">
        <pc:chgData name="Saini, Arika" userId="cadc5777-602f-4a42-bb92-ec781eb21ca0" providerId="ADAL" clId="{084E2DC2-A4BE-4BE9-8581-EC006AF4B451}" dt="2021-06-27T05:05:31.755" v="206"/>
        <pc:sldMkLst>
          <pc:docMk/>
          <pc:sldMk cId="61150602" sldId="291"/>
        </pc:sldMkLst>
        <pc:spChg chg="del mod">
          <ac:chgData name="Saini, Arika" userId="cadc5777-602f-4a42-bb92-ec781eb21ca0" providerId="ADAL" clId="{084E2DC2-A4BE-4BE9-8581-EC006AF4B451}" dt="2021-06-16T06:13:02.222" v="97" actId="478"/>
          <ac:spMkLst>
            <pc:docMk/>
            <pc:sldMk cId="61150602" sldId="291"/>
            <ac:spMk id="2" creationId="{1F42A809-8CCC-A741-BC78-1D5082E1AB4A}"/>
          </ac:spMkLst>
        </pc:spChg>
        <pc:spChg chg="del">
          <ac:chgData name="Saini, Arika" userId="cadc5777-602f-4a42-bb92-ec781eb21ca0" providerId="ADAL" clId="{084E2DC2-A4BE-4BE9-8581-EC006AF4B451}" dt="2021-06-16T06:12:50.821" v="80" actId="478"/>
          <ac:spMkLst>
            <pc:docMk/>
            <pc:sldMk cId="61150602" sldId="291"/>
            <ac:spMk id="3" creationId="{6903BDA6-27EA-754E-8279-2A6C8B61D0BD}"/>
          </ac:spMkLst>
        </pc:spChg>
        <pc:spChg chg="add del mod">
          <ac:chgData name="Saini, Arika" userId="cadc5777-602f-4a42-bb92-ec781eb21ca0" providerId="ADAL" clId="{084E2DC2-A4BE-4BE9-8581-EC006AF4B451}" dt="2021-06-16T06:12:52.464" v="81" actId="478"/>
          <ac:spMkLst>
            <pc:docMk/>
            <pc:sldMk cId="61150602" sldId="291"/>
            <ac:spMk id="6" creationId="{0B7F45D9-1D24-4AF7-99B7-42841C4B5395}"/>
          </ac:spMkLst>
        </pc:spChg>
        <pc:spChg chg="del">
          <ac:chgData name="Saini, Arika" userId="cadc5777-602f-4a42-bb92-ec781eb21ca0" providerId="ADAL" clId="{084E2DC2-A4BE-4BE9-8581-EC006AF4B451}" dt="2021-06-12T10:22:27.210" v="22" actId="478"/>
          <ac:spMkLst>
            <pc:docMk/>
            <pc:sldMk cId="61150602" sldId="291"/>
            <ac:spMk id="8" creationId="{02B4766D-7214-41CB-A779-2CBC4A50C89C}"/>
          </ac:spMkLst>
        </pc:spChg>
        <pc:spChg chg="add mod">
          <ac:chgData name="Saini, Arika" userId="cadc5777-602f-4a42-bb92-ec781eb21ca0" providerId="ADAL" clId="{084E2DC2-A4BE-4BE9-8581-EC006AF4B451}" dt="2021-06-16T06:13:00.354" v="96" actId="20577"/>
          <ac:spMkLst>
            <pc:docMk/>
            <pc:sldMk cId="61150602" sldId="291"/>
            <ac:spMk id="9" creationId="{9EA133AA-8895-4D3D-96FF-67B2E1C1EABC}"/>
          </ac:spMkLst>
        </pc:spChg>
        <pc:spChg chg="add mod">
          <ac:chgData name="Saini, Arika" userId="cadc5777-602f-4a42-bb92-ec781eb21ca0" providerId="ADAL" clId="{084E2DC2-A4BE-4BE9-8581-EC006AF4B451}" dt="2021-06-16T06:12:52.934" v="82"/>
          <ac:spMkLst>
            <pc:docMk/>
            <pc:sldMk cId="61150602" sldId="291"/>
            <ac:spMk id="10" creationId="{FF11BE6D-1CBF-44B7-A555-3BF2B8A0C4C8}"/>
          </ac:spMkLst>
        </pc:spChg>
        <pc:spChg chg="add mod">
          <ac:chgData name="Saini, Arika" userId="cadc5777-602f-4a42-bb92-ec781eb21ca0" providerId="ADAL" clId="{084E2DC2-A4BE-4BE9-8581-EC006AF4B451}" dt="2021-06-16T06:12:52.934" v="82"/>
          <ac:spMkLst>
            <pc:docMk/>
            <pc:sldMk cId="61150602" sldId="291"/>
            <ac:spMk id="12" creationId="{9C8E60C5-4B42-43D5-AC54-E9EAC0FEFC5E}"/>
          </ac:spMkLst>
        </pc:spChg>
        <pc:spChg chg="add del mod">
          <ac:chgData name="Saini, Arika" userId="cadc5777-602f-4a42-bb92-ec781eb21ca0" providerId="ADAL" clId="{084E2DC2-A4BE-4BE9-8581-EC006AF4B451}" dt="2021-06-16T06:13:03.902" v="98" actId="478"/>
          <ac:spMkLst>
            <pc:docMk/>
            <pc:sldMk cId="61150602" sldId="291"/>
            <ac:spMk id="13" creationId="{E9344ADC-835F-4CA4-9ED5-E77B63B15BF2}"/>
          </ac:spMkLst>
        </pc:spChg>
        <pc:spChg chg="add del mod ord">
          <ac:chgData name="Saini, Arika" userId="cadc5777-602f-4a42-bb92-ec781eb21ca0" providerId="ADAL" clId="{084E2DC2-A4BE-4BE9-8581-EC006AF4B451}" dt="2021-06-17T09:48:30.344" v="197" actId="478"/>
          <ac:spMkLst>
            <pc:docMk/>
            <pc:sldMk cId="61150602" sldId="291"/>
            <ac:spMk id="14" creationId="{474E5E42-3EE4-4746-B586-CE3E75965AAD}"/>
          </ac:spMkLst>
        </pc:spChg>
      </pc:sldChg>
      <pc:sldChg chg="addSp delSp modSp mod setBg">
        <pc:chgData name="Saini, Arika" userId="cadc5777-602f-4a42-bb92-ec781eb21ca0" providerId="ADAL" clId="{084E2DC2-A4BE-4BE9-8581-EC006AF4B451}" dt="2021-06-27T05:05:39.962" v="208"/>
        <pc:sldMkLst>
          <pc:docMk/>
          <pc:sldMk cId="3002628490" sldId="292"/>
        </pc:sldMkLst>
        <pc:spChg chg="del">
          <ac:chgData name="Saini, Arika" userId="cadc5777-602f-4a42-bb92-ec781eb21ca0" providerId="ADAL" clId="{084E2DC2-A4BE-4BE9-8581-EC006AF4B451}" dt="2021-06-16T06:13:20.199" v="99" actId="478"/>
          <ac:spMkLst>
            <pc:docMk/>
            <pc:sldMk cId="3002628490" sldId="292"/>
            <ac:spMk id="2" creationId="{1F42A809-8CCC-A741-BC78-1D5082E1AB4A}"/>
          </ac:spMkLst>
        </pc:spChg>
        <pc:spChg chg="add del mod">
          <ac:chgData name="Saini, Arika" userId="cadc5777-602f-4a42-bb92-ec781eb21ca0" providerId="ADAL" clId="{084E2DC2-A4BE-4BE9-8581-EC006AF4B451}" dt="2021-06-16T06:13:21.583" v="100" actId="478"/>
          <ac:spMkLst>
            <pc:docMk/>
            <pc:sldMk cId="3002628490" sldId="292"/>
            <ac:spMk id="6" creationId="{0D25E278-3583-443A-81C5-CCBE1666628C}"/>
          </ac:spMkLst>
        </pc:spChg>
        <pc:spChg chg="del">
          <ac:chgData name="Saini, Arika" userId="cadc5777-602f-4a42-bb92-ec781eb21ca0" providerId="ADAL" clId="{084E2DC2-A4BE-4BE9-8581-EC006AF4B451}" dt="2021-06-12T10:23:12.564" v="27" actId="478"/>
          <ac:spMkLst>
            <pc:docMk/>
            <pc:sldMk cId="3002628490" sldId="292"/>
            <ac:spMk id="8" creationId="{5A53E848-BF52-430E-8255-19FAC638150F}"/>
          </ac:spMkLst>
        </pc:spChg>
        <pc:spChg chg="add mod">
          <ac:chgData name="Saini, Arika" userId="cadc5777-602f-4a42-bb92-ec781eb21ca0" providerId="ADAL" clId="{084E2DC2-A4BE-4BE9-8581-EC006AF4B451}" dt="2021-06-16T06:13:26.180" v="113" actId="20577"/>
          <ac:spMkLst>
            <pc:docMk/>
            <pc:sldMk cId="3002628490" sldId="292"/>
            <ac:spMk id="9" creationId="{49243E74-1D6A-416E-B4A2-1A5850312E4A}"/>
          </ac:spMkLst>
        </pc:spChg>
        <pc:spChg chg="add mod">
          <ac:chgData name="Saini, Arika" userId="cadc5777-602f-4a42-bb92-ec781eb21ca0" providerId="ADAL" clId="{084E2DC2-A4BE-4BE9-8581-EC006AF4B451}" dt="2021-06-16T06:13:22.174" v="101"/>
          <ac:spMkLst>
            <pc:docMk/>
            <pc:sldMk cId="3002628490" sldId="292"/>
            <ac:spMk id="10" creationId="{99CB5F61-894B-40DE-8811-F69E64C1FDCA}"/>
          </ac:spMkLst>
        </pc:spChg>
        <pc:spChg chg="add del mod ord">
          <ac:chgData name="Saini, Arika" userId="cadc5777-602f-4a42-bb92-ec781eb21ca0" providerId="ADAL" clId="{084E2DC2-A4BE-4BE9-8581-EC006AF4B451}" dt="2021-06-17T09:48:40.059" v="198" actId="478"/>
          <ac:spMkLst>
            <pc:docMk/>
            <pc:sldMk cId="3002628490" sldId="292"/>
            <ac:spMk id="12" creationId="{F2F8A02C-6BAE-4A57-9B93-0BE13A7B3B85}"/>
          </ac:spMkLst>
        </pc:spChg>
      </pc:sldChg>
      <pc:sldChg chg="addSp delSp modSp new mod setBg">
        <pc:chgData name="Saini, Arika" userId="cadc5777-602f-4a42-bb92-ec781eb21ca0" providerId="ADAL" clId="{084E2DC2-A4BE-4BE9-8581-EC006AF4B451}" dt="2021-06-29T11:29:34" v="305" actId="20577"/>
        <pc:sldMkLst>
          <pc:docMk/>
          <pc:sldMk cId="1537413308" sldId="293"/>
        </pc:sldMkLst>
        <pc:spChg chg="del">
          <ac:chgData name="Saini, Arika" userId="cadc5777-602f-4a42-bb92-ec781eb21ca0" providerId="ADAL" clId="{084E2DC2-A4BE-4BE9-8581-EC006AF4B451}" dt="2021-06-29T11:26:03.330" v="227" actId="478"/>
          <ac:spMkLst>
            <pc:docMk/>
            <pc:sldMk cId="1537413308" sldId="293"/>
            <ac:spMk id="2" creationId="{8E9A47FF-570B-404D-AC9D-67942DEF76EC}"/>
          </ac:spMkLst>
        </pc:spChg>
        <pc:spChg chg="del">
          <ac:chgData name="Saini, Arika" userId="cadc5777-602f-4a42-bb92-ec781eb21ca0" providerId="ADAL" clId="{084E2DC2-A4BE-4BE9-8581-EC006AF4B451}" dt="2021-06-29T11:26:03.330" v="227" actId="478"/>
          <ac:spMkLst>
            <pc:docMk/>
            <pc:sldMk cId="1537413308" sldId="293"/>
            <ac:spMk id="3" creationId="{5E5DB7B7-001A-4CCB-A0F8-9CA33294D84A}"/>
          </ac:spMkLst>
        </pc:spChg>
        <pc:spChg chg="mod">
          <ac:chgData name="Saini, Arika" userId="cadc5777-602f-4a42-bb92-ec781eb21ca0" providerId="ADAL" clId="{084E2DC2-A4BE-4BE9-8581-EC006AF4B451}" dt="2021-06-29T11:26:15.115" v="229"/>
          <ac:spMkLst>
            <pc:docMk/>
            <pc:sldMk cId="1537413308" sldId="293"/>
            <ac:spMk id="4" creationId="{500B82B4-FA8D-44A7-83F9-42A1CBC14CA5}"/>
          </ac:spMkLst>
        </pc:spChg>
        <pc:spChg chg="add del mod">
          <ac:chgData name="Saini, Arika" userId="cadc5777-602f-4a42-bb92-ec781eb21ca0" providerId="ADAL" clId="{084E2DC2-A4BE-4BE9-8581-EC006AF4B451}" dt="2021-06-29T11:26:13.040" v="228"/>
          <ac:spMkLst>
            <pc:docMk/>
            <pc:sldMk cId="1537413308" sldId="293"/>
            <ac:spMk id="5" creationId="{ACE78C77-D033-4F5A-9055-889A2EAEC939}"/>
          </ac:spMkLst>
        </pc:spChg>
        <pc:spChg chg="add del mod">
          <ac:chgData name="Saini, Arika" userId="cadc5777-602f-4a42-bb92-ec781eb21ca0" providerId="ADAL" clId="{084E2DC2-A4BE-4BE9-8581-EC006AF4B451}" dt="2021-06-29T11:26:15.115" v="229"/>
          <ac:spMkLst>
            <pc:docMk/>
            <pc:sldMk cId="1537413308" sldId="293"/>
            <ac:spMk id="6" creationId="{A907DCC9-9456-4C81-AE23-686BAF691F79}"/>
          </ac:spMkLst>
        </pc:spChg>
        <pc:spChg chg="add del mod">
          <ac:chgData name="Saini, Arika" userId="cadc5777-602f-4a42-bb92-ec781eb21ca0" providerId="ADAL" clId="{084E2DC2-A4BE-4BE9-8581-EC006AF4B451}" dt="2021-06-29T11:26:15.115" v="229"/>
          <ac:spMkLst>
            <pc:docMk/>
            <pc:sldMk cId="1537413308" sldId="293"/>
            <ac:spMk id="7" creationId="{FED72236-B931-420E-8F19-832D97FCB727}"/>
          </ac:spMkLst>
        </pc:spChg>
        <pc:spChg chg="add mod">
          <ac:chgData name="Saini, Arika" userId="cadc5777-602f-4a42-bb92-ec781eb21ca0" providerId="ADAL" clId="{084E2DC2-A4BE-4BE9-8581-EC006AF4B451}" dt="2021-06-29T11:26:34.746" v="250" actId="113"/>
          <ac:spMkLst>
            <pc:docMk/>
            <pc:sldMk cId="1537413308" sldId="293"/>
            <ac:spMk id="8" creationId="{34CFEB3B-832D-4BB8-8B1E-1B2833EBFDEB}"/>
          </ac:spMkLst>
        </pc:spChg>
        <pc:spChg chg="add mod">
          <ac:chgData name="Saini, Arika" userId="cadc5777-602f-4a42-bb92-ec781eb21ca0" providerId="ADAL" clId="{084E2DC2-A4BE-4BE9-8581-EC006AF4B451}" dt="2021-06-29T11:29:34" v="305" actId="20577"/>
          <ac:spMkLst>
            <pc:docMk/>
            <pc:sldMk cId="1537413308" sldId="293"/>
            <ac:spMk id="9" creationId="{4F7EABB7-0A34-496F-A898-0B2369A0977D}"/>
          </ac:spMkLst>
        </pc:spChg>
      </pc:sldChg>
      <pc:sldMasterChg chg="delSldLayout">
        <pc:chgData name="Saini, Arika" userId="cadc5777-602f-4a42-bb92-ec781eb21ca0" providerId="ADAL" clId="{084E2DC2-A4BE-4BE9-8581-EC006AF4B451}" dt="2021-06-12T10:19:43.117" v="8" actId="2696"/>
        <pc:sldMasterMkLst>
          <pc:docMk/>
          <pc:sldMasterMk cId="1450585230" sldId="2147483648"/>
        </pc:sldMasterMkLst>
        <pc:sldLayoutChg chg="del">
          <pc:chgData name="Saini, Arika" userId="cadc5777-602f-4a42-bb92-ec781eb21ca0" providerId="ADAL" clId="{084E2DC2-A4BE-4BE9-8581-EC006AF4B451}" dt="2021-06-12T10:19:43.112" v="6" actId="2696"/>
          <pc:sldLayoutMkLst>
            <pc:docMk/>
            <pc:sldMasterMk cId="1450585230" sldId="2147483648"/>
            <pc:sldLayoutMk cId="1117521205" sldId="2147483651"/>
          </pc:sldLayoutMkLst>
        </pc:sldLayoutChg>
        <pc:sldLayoutChg chg="del">
          <pc:chgData name="Saini, Arika" userId="cadc5777-602f-4a42-bb92-ec781eb21ca0" providerId="ADAL" clId="{084E2DC2-A4BE-4BE9-8581-EC006AF4B451}" dt="2021-06-12T10:19:43.114" v="7" actId="2696"/>
          <pc:sldLayoutMkLst>
            <pc:docMk/>
            <pc:sldMasterMk cId="1450585230" sldId="2147483648"/>
            <pc:sldLayoutMk cId="3120442124" sldId="2147483652"/>
          </pc:sldLayoutMkLst>
        </pc:sldLayoutChg>
        <pc:sldLayoutChg chg="del">
          <pc:chgData name="Saini, Arika" userId="cadc5777-602f-4a42-bb92-ec781eb21ca0" providerId="ADAL" clId="{084E2DC2-A4BE-4BE9-8581-EC006AF4B451}" dt="2021-06-12T10:19:43.117" v="8" actId="2696"/>
          <pc:sldLayoutMkLst>
            <pc:docMk/>
            <pc:sldMasterMk cId="1450585230" sldId="2147483648"/>
            <pc:sldLayoutMk cId="1858630630" sldId="2147483653"/>
          </pc:sldLayoutMkLst>
        </pc:sldLayoutChg>
        <pc:sldLayoutChg chg="del">
          <pc:chgData name="Saini, Arika" userId="cadc5777-602f-4a42-bb92-ec781eb21ca0" providerId="ADAL" clId="{084E2DC2-A4BE-4BE9-8581-EC006AF4B451}" dt="2021-06-12T10:19:43.104" v="5" actId="2696"/>
          <pc:sldLayoutMkLst>
            <pc:docMk/>
            <pc:sldMasterMk cId="1450585230" sldId="2147483648"/>
            <pc:sldLayoutMk cId="878994328" sldId="2147483654"/>
          </pc:sldLayoutMkLst>
        </pc:sldLayoutChg>
        <pc:sldLayoutChg chg="del">
          <pc:chgData name="Saini, Arika" userId="cadc5777-602f-4a42-bb92-ec781eb21ca0" providerId="ADAL" clId="{084E2DC2-A4BE-4BE9-8581-EC006AF4B451}" dt="2021-06-12T10:19:36.917" v="4" actId="2696"/>
          <pc:sldLayoutMkLst>
            <pc:docMk/>
            <pc:sldMasterMk cId="1450585230" sldId="2147483648"/>
            <pc:sldLayoutMk cId="3450572604" sldId="2147483655"/>
          </pc:sldLayoutMkLst>
        </pc:sldLayoutChg>
        <pc:sldLayoutChg chg="del">
          <pc:chgData name="Saini, Arika" userId="cadc5777-602f-4a42-bb92-ec781eb21ca0" providerId="ADAL" clId="{084E2DC2-A4BE-4BE9-8581-EC006AF4B451}" dt="2021-06-12T10:19:34.360" v="1" actId="2696"/>
          <pc:sldLayoutMkLst>
            <pc:docMk/>
            <pc:sldMasterMk cId="1450585230" sldId="2147483648"/>
            <pc:sldLayoutMk cId="3315261803" sldId="2147483656"/>
          </pc:sldLayoutMkLst>
        </pc:sldLayoutChg>
        <pc:sldLayoutChg chg="del">
          <pc:chgData name="Saini, Arika" userId="cadc5777-602f-4a42-bb92-ec781eb21ca0" providerId="ADAL" clId="{084E2DC2-A4BE-4BE9-8581-EC006AF4B451}" dt="2021-06-12T10:19:34.360" v="2" actId="2696"/>
          <pc:sldLayoutMkLst>
            <pc:docMk/>
            <pc:sldMasterMk cId="1450585230" sldId="2147483648"/>
            <pc:sldLayoutMk cId="2057050427" sldId="2147483657"/>
          </pc:sldLayoutMkLst>
        </pc:sldLayoutChg>
        <pc:sldLayoutChg chg="del">
          <pc:chgData name="Saini, Arika" userId="cadc5777-602f-4a42-bb92-ec781eb21ca0" providerId="ADAL" clId="{084E2DC2-A4BE-4BE9-8581-EC006AF4B451}" dt="2021-06-12T10:19:34.360" v="3" actId="2696"/>
          <pc:sldLayoutMkLst>
            <pc:docMk/>
            <pc:sldMasterMk cId="1450585230" sldId="2147483648"/>
            <pc:sldLayoutMk cId="358591671" sldId="2147483658"/>
          </pc:sldLayoutMkLst>
        </pc:sldLayoutChg>
        <pc:sldLayoutChg chg="del">
          <pc:chgData name="Saini, Arika" userId="cadc5777-602f-4a42-bb92-ec781eb21ca0" providerId="ADAL" clId="{084E2DC2-A4BE-4BE9-8581-EC006AF4B451}" dt="2021-06-12T10:19:34.360" v="0" actId="2696"/>
          <pc:sldLayoutMkLst>
            <pc:docMk/>
            <pc:sldMasterMk cId="1450585230" sldId="2147483648"/>
            <pc:sldLayoutMk cId="560445142" sldId="2147483659"/>
          </pc:sldLayoutMkLst>
        </pc:sldLayoutChg>
      </pc:sldMasterChg>
    </pc:docChg>
  </pc:docChgLst>
  <pc:docChgLst>
    <pc:chgData name="Saini, Arika" userId="cadc5777-602f-4a42-bb92-ec781eb21ca0" providerId="ADAL" clId="{7E143DF0-6B3F-4105-AA2E-7D62AEECE611}"/>
    <pc:docChg chg="undo custSel addSld delSld modSld sldOrd">
      <pc:chgData name="Saini, Arika" userId="cadc5777-602f-4a42-bb92-ec781eb21ca0" providerId="ADAL" clId="{7E143DF0-6B3F-4105-AA2E-7D62AEECE611}" dt="2021-06-08T07:10:59.186" v="1356" actId="14100"/>
      <pc:docMkLst>
        <pc:docMk/>
      </pc:docMkLst>
      <pc:sldChg chg="addSp delSp modSp mod setBg">
        <pc:chgData name="Saini, Arika" userId="cadc5777-602f-4a42-bb92-ec781eb21ca0" providerId="ADAL" clId="{7E143DF0-6B3F-4105-AA2E-7D62AEECE611}" dt="2021-06-08T07:10:59.186" v="1356" actId="14100"/>
        <pc:sldMkLst>
          <pc:docMk/>
          <pc:sldMk cId="4068023858" sldId="256"/>
        </pc:sldMkLst>
        <pc:spChg chg="mod">
          <ac:chgData name="Saini, Arika" userId="cadc5777-602f-4a42-bb92-ec781eb21ca0" providerId="ADAL" clId="{7E143DF0-6B3F-4105-AA2E-7D62AEECE611}" dt="2021-06-07T12:48:15.887" v="125" actId="404"/>
          <ac:spMkLst>
            <pc:docMk/>
            <pc:sldMk cId="4068023858" sldId="256"/>
            <ac:spMk id="2" creationId="{1F42A809-8CCC-A741-BC78-1D5082E1AB4A}"/>
          </ac:spMkLst>
        </pc:spChg>
        <pc:spChg chg="mod">
          <ac:chgData name="Saini, Arika" userId="cadc5777-602f-4a42-bb92-ec781eb21ca0" providerId="ADAL" clId="{7E143DF0-6B3F-4105-AA2E-7D62AEECE611}" dt="2021-06-07T12:48:19.570" v="127" actId="404"/>
          <ac:spMkLst>
            <pc:docMk/>
            <pc:sldMk cId="4068023858" sldId="256"/>
            <ac:spMk id="3" creationId="{6903BDA6-27EA-754E-8279-2A6C8B61D0BD}"/>
          </ac:spMkLst>
        </pc:spChg>
        <pc:spChg chg="add mod">
          <ac:chgData name="Saini, Arika" userId="cadc5777-602f-4a42-bb92-ec781eb21ca0" providerId="ADAL" clId="{7E143DF0-6B3F-4105-AA2E-7D62AEECE611}" dt="2021-06-08T07:10:59.186" v="1356" actId="14100"/>
          <ac:spMkLst>
            <pc:docMk/>
            <pc:sldMk cId="4068023858" sldId="256"/>
            <ac:spMk id="4" creationId="{F9D80685-70F0-48A9-89B0-0FE8B098411E}"/>
          </ac:spMkLst>
        </pc:spChg>
        <pc:spChg chg="mod">
          <ac:chgData name="Saini, Arika" userId="cadc5777-602f-4a42-bb92-ec781eb21ca0" providerId="ADAL" clId="{7E143DF0-6B3F-4105-AA2E-7D62AEECE611}" dt="2021-06-07T10:47:16.966" v="98" actId="1076"/>
          <ac:spMkLst>
            <pc:docMk/>
            <pc:sldMk cId="4068023858" sldId="256"/>
            <ac:spMk id="11" creationId="{1A4093A8-2E89-A14A-A215-83C57F53FF4E}"/>
          </ac:spMkLst>
        </pc:spChg>
        <pc:spChg chg="del">
          <ac:chgData name="Saini, Arika" userId="cadc5777-602f-4a42-bb92-ec781eb21ca0" providerId="ADAL" clId="{7E143DF0-6B3F-4105-AA2E-7D62AEECE611}" dt="2021-06-07T10:47:06.914" v="95" actId="478"/>
          <ac:spMkLst>
            <pc:docMk/>
            <pc:sldMk cId="4068023858" sldId="256"/>
            <ac:spMk id="12" creationId="{E23FC17B-9EF2-4129-86DF-8DFF73EA4A6D}"/>
          </ac:spMkLst>
        </pc:spChg>
        <pc:picChg chg="del">
          <ac:chgData name="Saini, Arika" userId="cadc5777-602f-4a42-bb92-ec781eb21ca0" providerId="ADAL" clId="{7E143DF0-6B3F-4105-AA2E-7D62AEECE611}" dt="2021-06-07T10:33:40.904" v="0" actId="478"/>
          <ac:picMkLst>
            <pc:docMk/>
            <pc:sldMk cId="4068023858" sldId="256"/>
            <ac:picMk id="10" creationId="{19D3B37D-847A-4BAC-AC46-173EC3A08745}"/>
          </ac:picMkLst>
        </pc:picChg>
      </pc:sldChg>
      <pc:sldChg chg="addSp delSp modSp mod setBg">
        <pc:chgData name="Saini, Arika" userId="cadc5777-602f-4a42-bb92-ec781eb21ca0" providerId="ADAL" clId="{7E143DF0-6B3F-4105-AA2E-7D62AEECE611}" dt="2021-06-08T06:57:05.670" v="1326" actId="5793"/>
        <pc:sldMkLst>
          <pc:docMk/>
          <pc:sldMk cId="1858466637" sldId="260"/>
        </pc:sldMkLst>
        <pc:spChg chg="add del mod">
          <ac:chgData name="Saini, Arika" userId="cadc5777-602f-4a42-bb92-ec781eb21ca0" providerId="ADAL" clId="{7E143DF0-6B3F-4105-AA2E-7D62AEECE611}" dt="2021-06-08T06:56:46.587" v="1325"/>
          <ac:spMkLst>
            <pc:docMk/>
            <pc:sldMk cId="1858466637" sldId="260"/>
            <ac:spMk id="2" creationId="{F92527B5-8D22-4293-A020-A78BAED67E2A}"/>
          </ac:spMkLst>
        </pc:spChg>
        <pc:spChg chg="add del mod">
          <ac:chgData name="Saini, Arika" userId="cadc5777-602f-4a42-bb92-ec781eb21ca0" providerId="ADAL" clId="{7E143DF0-6B3F-4105-AA2E-7D62AEECE611}" dt="2021-06-08T06:56:46.587" v="1325"/>
          <ac:spMkLst>
            <pc:docMk/>
            <pc:sldMk cId="1858466637" sldId="260"/>
            <ac:spMk id="3" creationId="{95BAD06B-2419-4236-9798-9C44E6466EF5}"/>
          </ac:spMkLst>
        </pc:spChg>
        <pc:spChg chg="add del mod">
          <ac:chgData name="Saini, Arika" userId="cadc5777-602f-4a42-bb92-ec781eb21ca0" providerId="ADAL" clId="{7E143DF0-6B3F-4105-AA2E-7D62AEECE611}" dt="2021-06-08T06:56:46.587" v="1325"/>
          <ac:spMkLst>
            <pc:docMk/>
            <pc:sldMk cId="1858466637" sldId="260"/>
            <ac:spMk id="4" creationId="{1516093E-10C5-4050-8B65-C444E69C1640}"/>
          </ac:spMkLst>
        </pc:spChg>
        <pc:spChg chg="mod">
          <ac:chgData name="Saini, Arika" userId="cadc5777-602f-4a42-bb92-ec781eb21ca0" providerId="ADAL" clId="{7E143DF0-6B3F-4105-AA2E-7D62AEECE611}" dt="2021-06-08T06:56:46.587" v="1325"/>
          <ac:spMkLst>
            <pc:docMk/>
            <pc:sldMk cId="1858466637" sldId="260"/>
            <ac:spMk id="5" creationId="{8F4E44AD-AF24-C74A-8524-2A218E7D73A2}"/>
          </ac:spMkLst>
        </pc:spChg>
        <pc:spChg chg="mod">
          <ac:chgData name="Saini, Arika" userId="cadc5777-602f-4a42-bb92-ec781eb21ca0" providerId="ADAL" clId="{7E143DF0-6B3F-4105-AA2E-7D62AEECE611}" dt="2021-06-08T06:57:05.670" v="1326" actId="5793"/>
          <ac:spMkLst>
            <pc:docMk/>
            <pc:sldMk cId="1858466637" sldId="260"/>
            <ac:spMk id="6" creationId="{50180E02-B0CC-B647-B48F-CBF0F98503A6}"/>
          </ac:spMkLst>
        </pc:spChg>
        <pc:spChg chg="mod">
          <ac:chgData name="Saini, Arika" userId="cadc5777-602f-4a42-bb92-ec781eb21ca0" providerId="ADAL" clId="{7E143DF0-6B3F-4105-AA2E-7D62AEECE611}" dt="2021-06-08T06:56:46.587" v="1325"/>
          <ac:spMkLst>
            <pc:docMk/>
            <pc:sldMk cId="1858466637" sldId="260"/>
            <ac:spMk id="22" creationId="{77B33D35-2E65-42A8-ACE4-E9C7895BAAC6}"/>
          </ac:spMkLst>
        </pc:spChg>
        <pc:spChg chg="mod">
          <ac:chgData name="Saini, Arika" userId="cadc5777-602f-4a42-bb92-ec781eb21ca0" providerId="ADAL" clId="{7E143DF0-6B3F-4105-AA2E-7D62AEECE611}" dt="2021-06-07T10:47:36.626" v="105" actId="1076"/>
          <ac:spMkLst>
            <pc:docMk/>
            <pc:sldMk cId="1858466637" sldId="260"/>
            <ac:spMk id="26" creationId="{47B6C7C0-FFC4-4FE7-B8E1-DB6C91CC2D04}"/>
          </ac:spMkLst>
        </pc:spChg>
        <pc:picChg chg="del mod ord">
          <ac:chgData name="Saini, Arika" userId="cadc5777-602f-4a42-bb92-ec781eb21ca0" providerId="ADAL" clId="{7E143DF0-6B3F-4105-AA2E-7D62AEECE611}" dt="2021-06-08T06:56:28.648" v="1319" actId="21"/>
          <ac:picMkLst>
            <pc:docMk/>
            <pc:sldMk cId="1858466637" sldId="260"/>
            <ac:picMk id="20" creationId="{41613ED2-93EE-4E6D-8BF0-E8AFDFFD27F4}"/>
          </ac:picMkLst>
        </pc:picChg>
      </pc:sldChg>
      <pc:sldChg chg="addSp modSp add del mod setBg setClrOvrMap">
        <pc:chgData name="Saini, Arika" userId="cadc5777-602f-4a42-bb92-ec781eb21ca0" providerId="ADAL" clId="{7E143DF0-6B3F-4105-AA2E-7D62AEECE611}" dt="2021-06-08T07:10:13.531" v="1353" actId="47"/>
        <pc:sldMkLst>
          <pc:docMk/>
          <pc:sldMk cId="2177771130" sldId="263"/>
        </pc:sldMkLst>
        <pc:spChg chg="ord">
          <ac:chgData name="Saini, Arika" userId="cadc5777-602f-4a42-bb92-ec781eb21ca0" providerId="ADAL" clId="{7E143DF0-6B3F-4105-AA2E-7D62AEECE611}" dt="2021-06-08T07:06:53.341" v="1348" actId="26606"/>
          <ac:spMkLst>
            <pc:docMk/>
            <pc:sldMk cId="2177771130" sldId="263"/>
            <ac:spMk id="10" creationId="{68E1B7E4-1473-F04A-AB42-6345D3EF7948}"/>
          </ac:spMkLst>
        </pc:spChg>
        <pc:spChg chg="mod">
          <ac:chgData name="Saini, Arika" userId="cadc5777-602f-4a42-bb92-ec781eb21ca0" providerId="ADAL" clId="{7E143DF0-6B3F-4105-AA2E-7D62AEECE611}" dt="2021-06-08T07:06:53.341" v="1348" actId="26606"/>
          <ac:spMkLst>
            <pc:docMk/>
            <pc:sldMk cId="2177771130" sldId="263"/>
            <ac:spMk id="11" creationId="{9DECE9F1-AB43-3545-BE74-4841A716124D}"/>
          </ac:spMkLst>
        </pc:spChg>
        <pc:spChg chg="mod">
          <ac:chgData name="Saini, Arika" userId="cadc5777-602f-4a42-bb92-ec781eb21ca0" providerId="ADAL" clId="{7E143DF0-6B3F-4105-AA2E-7D62AEECE611}" dt="2021-06-08T07:06:53.341" v="1348" actId="26606"/>
          <ac:spMkLst>
            <pc:docMk/>
            <pc:sldMk cId="2177771130" sldId="263"/>
            <ac:spMk id="12" creationId="{96115A79-140D-7C4B-9A17-A6B12C77D889}"/>
          </ac:spMkLst>
        </pc:spChg>
        <pc:spChg chg="mod">
          <ac:chgData name="Saini, Arika" userId="cadc5777-602f-4a42-bb92-ec781eb21ca0" providerId="ADAL" clId="{7E143DF0-6B3F-4105-AA2E-7D62AEECE611}" dt="2021-06-08T07:06:53.341" v="1348" actId="26606"/>
          <ac:spMkLst>
            <pc:docMk/>
            <pc:sldMk cId="2177771130" sldId="263"/>
            <ac:spMk id="15" creationId="{11A6A742-88E2-454D-85B7-7273D87DE745}"/>
          </ac:spMkLst>
        </pc:spChg>
        <pc:spChg chg="add">
          <ac:chgData name="Saini, Arika" userId="cadc5777-602f-4a42-bb92-ec781eb21ca0" providerId="ADAL" clId="{7E143DF0-6B3F-4105-AA2E-7D62AEECE611}" dt="2021-06-08T07:06:53.341" v="1348" actId="26606"/>
          <ac:spMkLst>
            <pc:docMk/>
            <pc:sldMk cId="2177771130" sldId="263"/>
            <ac:spMk id="20" creationId="{9AA72BD9-2C5A-4EDC-931F-5AA08EACA0F3}"/>
          </ac:spMkLst>
        </pc:spChg>
        <pc:spChg chg="add">
          <ac:chgData name="Saini, Arika" userId="cadc5777-602f-4a42-bb92-ec781eb21ca0" providerId="ADAL" clId="{7E143DF0-6B3F-4105-AA2E-7D62AEECE611}" dt="2021-06-08T07:06:53.341" v="1348" actId="26606"/>
          <ac:spMkLst>
            <pc:docMk/>
            <pc:sldMk cId="2177771130" sldId="263"/>
            <ac:spMk id="22" creationId="{DD3981AC-7B61-4947-BCF3-F7AA7FA385B9}"/>
          </ac:spMkLst>
        </pc:spChg>
        <pc:spChg chg="add">
          <ac:chgData name="Saini, Arika" userId="cadc5777-602f-4a42-bb92-ec781eb21ca0" providerId="ADAL" clId="{7E143DF0-6B3F-4105-AA2E-7D62AEECE611}" dt="2021-06-08T07:06:53.341" v="1348" actId="26606"/>
          <ac:spMkLst>
            <pc:docMk/>
            <pc:sldMk cId="2177771130" sldId="263"/>
            <ac:spMk id="24" creationId="{55D4142C-5077-457F-A6AD-3FECFDB39685}"/>
          </ac:spMkLst>
        </pc:spChg>
        <pc:spChg chg="add">
          <ac:chgData name="Saini, Arika" userId="cadc5777-602f-4a42-bb92-ec781eb21ca0" providerId="ADAL" clId="{7E143DF0-6B3F-4105-AA2E-7D62AEECE611}" dt="2021-06-08T07:06:53.341" v="1348" actId="26606"/>
          <ac:spMkLst>
            <pc:docMk/>
            <pc:sldMk cId="2177771130" sldId="263"/>
            <ac:spMk id="26" creationId="{7A5F0580-5EE9-419F-96EE-B6529EF6E7D0}"/>
          </ac:spMkLst>
        </pc:spChg>
        <pc:picChg chg="mod">
          <ac:chgData name="Saini, Arika" userId="cadc5777-602f-4a42-bb92-ec781eb21ca0" providerId="ADAL" clId="{7E143DF0-6B3F-4105-AA2E-7D62AEECE611}" dt="2021-06-08T07:09:00.717" v="1352" actId="1076"/>
          <ac:picMkLst>
            <pc:docMk/>
            <pc:sldMk cId="2177771130" sldId="263"/>
            <ac:picMk id="9" creationId="{DCD8EC47-3B50-D44F-A669-A548761DE2F7}"/>
          </ac:picMkLst>
        </pc:picChg>
      </pc:sldChg>
      <pc:sldChg chg="delSp modSp mod setBg">
        <pc:chgData name="Saini, Arika" userId="cadc5777-602f-4a42-bb92-ec781eb21ca0" providerId="ADAL" clId="{7E143DF0-6B3F-4105-AA2E-7D62AEECE611}" dt="2021-06-07T13:02:32.502" v="187" actId="33524"/>
        <pc:sldMkLst>
          <pc:docMk/>
          <pc:sldMk cId="962427713" sldId="264"/>
        </pc:sldMkLst>
        <pc:spChg chg="mod">
          <ac:chgData name="Saini, Arika" userId="cadc5777-602f-4a42-bb92-ec781eb21ca0" providerId="ADAL" clId="{7E143DF0-6B3F-4105-AA2E-7D62AEECE611}" dt="2021-06-07T13:02:32.502" v="187" actId="33524"/>
          <ac:spMkLst>
            <pc:docMk/>
            <pc:sldMk cId="962427713" sldId="264"/>
            <ac:spMk id="3" creationId="{0EBE9535-D317-C34C-8CD9-14B7246AEF14}"/>
          </ac:spMkLst>
        </pc:spChg>
        <pc:spChg chg="del">
          <ac:chgData name="Saini, Arika" userId="cadc5777-602f-4a42-bb92-ec781eb21ca0" providerId="ADAL" clId="{7E143DF0-6B3F-4105-AA2E-7D62AEECE611}" dt="2021-06-07T10:47:40.992" v="106" actId="478"/>
          <ac:spMkLst>
            <pc:docMk/>
            <pc:sldMk cId="962427713" sldId="264"/>
            <ac:spMk id="16" creationId="{71C7A7C8-3F4A-41C9-A875-6966581A709D}"/>
          </ac:spMkLst>
        </pc:spChg>
        <pc:picChg chg="del mod">
          <ac:chgData name="Saini, Arika" userId="cadc5777-602f-4a42-bb92-ec781eb21ca0" providerId="ADAL" clId="{7E143DF0-6B3F-4105-AA2E-7D62AEECE611}" dt="2021-06-07T10:36:06.239" v="19" actId="478"/>
          <ac:picMkLst>
            <pc:docMk/>
            <pc:sldMk cId="962427713" sldId="264"/>
            <ac:picMk id="15" creationId="{D4470EEB-5D81-4427-9BFD-5C2E1204E153}"/>
          </ac:picMkLst>
        </pc:picChg>
      </pc:sldChg>
      <pc:sldChg chg="addSp delSp modSp mod setBg">
        <pc:chgData name="Saini, Arika" userId="cadc5777-602f-4a42-bb92-ec781eb21ca0" providerId="ADAL" clId="{7E143DF0-6B3F-4105-AA2E-7D62AEECE611}" dt="2021-06-08T02:33:00.149" v="727" actId="20577"/>
        <pc:sldMkLst>
          <pc:docMk/>
          <pc:sldMk cId="2497951519" sldId="270"/>
        </pc:sldMkLst>
        <pc:spChg chg="mod">
          <ac:chgData name="Saini, Arika" userId="cadc5777-602f-4a42-bb92-ec781eb21ca0" providerId="ADAL" clId="{7E143DF0-6B3F-4105-AA2E-7D62AEECE611}" dt="2021-06-08T02:23:41.502" v="326" actId="20577"/>
          <ac:spMkLst>
            <pc:docMk/>
            <pc:sldMk cId="2497951519" sldId="270"/>
            <ac:spMk id="6" creationId="{50180E02-B0CC-B647-B48F-CBF0F98503A6}"/>
          </ac:spMkLst>
        </pc:spChg>
        <pc:spChg chg="add mod">
          <ac:chgData name="Saini, Arika" userId="cadc5777-602f-4a42-bb92-ec781eb21ca0" providerId="ADAL" clId="{7E143DF0-6B3F-4105-AA2E-7D62AEECE611}" dt="2021-06-08T02:33:00.149" v="727" actId="20577"/>
          <ac:spMkLst>
            <pc:docMk/>
            <pc:sldMk cId="2497951519" sldId="270"/>
            <ac:spMk id="7" creationId="{22A2DBEC-FF05-40CB-8A7C-37122573EAA3}"/>
          </ac:spMkLst>
        </pc:spChg>
        <pc:spChg chg="del">
          <ac:chgData name="Saini, Arika" userId="cadc5777-602f-4a42-bb92-ec781eb21ca0" providerId="ADAL" clId="{7E143DF0-6B3F-4105-AA2E-7D62AEECE611}" dt="2021-06-07T10:47:09.742" v="96" actId="478"/>
          <ac:spMkLst>
            <pc:docMk/>
            <pc:sldMk cId="2497951519" sldId="270"/>
            <ac:spMk id="15" creationId="{B04DFE9A-4BF5-46C7-BDA4-88AA4A23F8C5}"/>
          </ac:spMkLst>
        </pc:spChg>
        <pc:spChg chg="mod">
          <ac:chgData name="Saini, Arika" userId="cadc5777-602f-4a42-bb92-ec781eb21ca0" providerId="ADAL" clId="{7E143DF0-6B3F-4105-AA2E-7D62AEECE611}" dt="2021-06-07T10:47:21.621" v="100" actId="1076"/>
          <ac:spMkLst>
            <pc:docMk/>
            <pc:sldMk cId="2497951519" sldId="270"/>
            <ac:spMk id="16" creationId="{73EBD3A4-EB2B-4C00-B57E-B3F79B1E6645}"/>
          </ac:spMkLst>
        </pc:spChg>
        <pc:picChg chg="del mod">
          <ac:chgData name="Saini, Arika" userId="cadc5777-602f-4a42-bb92-ec781eb21ca0" providerId="ADAL" clId="{7E143DF0-6B3F-4105-AA2E-7D62AEECE611}" dt="2021-06-07T10:35:29.570" v="14" actId="478"/>
          <ac:picMkLst>
            <pc:docMk/>
            <pc:sldMk cId="2497951519" sldId="270"/>
            <ac:picMk id="13" creationId="{B7106BDC-6D3D-464C-8776-B79590CB8418}"/>
          </ac:picMkLst>
        </pc:picChg>
      </pc:sldChg>
      <pc:sldChg chg="delSp modSp mod setBg">
        <pc:chgData name="Saini, Arika" userId="cadc5777-602f-4a42-bb92-ec781eb21ca0" providerId="ADAL" clId="{7E143DF0-6B3F-4105-AA2E-7D62AEECE611}" dt="2021-06-08T02:24:05.330" v="328" actId="20577"/>
        <pc:sldMkLst>
          <pc:docMk/>
          <pc:sldMk cId="3581060160" sldId="272"/>
        </pc:sldMkLst>
        <pc:spChg chg="mod">
          <ac:chgData name="Saini, Arika" userId="cadc5777-602f-4a42-bb92-ec781eb21ca0" providerId="ADAL" clId="{7E143DF0-6B3F-4105-AA2E-7D62AEECE611}" dt="2021-06-08T02:24:05.330" v="328" actId="20577"/>
          <ac:spMkLst>
            <pc:docMk/>
            <pc:sldMk cId="3581060160" sldId="272"/>
            <ac:spMk id="3" creationId="{0EBE9535-D317-C34C-8CD9-14B7246AEF14}"/>
          </ac:spMkLst>
        </pc:spChg>
        <pc:spChg chg="del">
          <ac:chgData name="Saini, Arika" userId="cadc5777-602f-4a42-bb92-ec781eb21ca0" providerId="ADAL" clId="{7E143DF0-6B3F-4105-AA2E-7D62AEECE611}" dt="2021-06-07T10:47:43.814" v="107" actId="478"/>
          <ac:spMkLst>
            <pc:docMk/>
            <pc:sldMk cId="3581060160" sldId="272"/>
            <ac:spMk id="16" creationId="{71C7A7C8-3F4A-41C9-A875-6966581A709D}"/>
          </ac:spMkLst>
        </pc:spChg>
        <pc:picChg chg="del">
          <ac:chgData name="Saini, Arika" userId="cadc5777-602f-4a42-bb92-ec781eb21ca0" providerId="ADAL" clId="{7E143DF0-6B3F-4105-AA2E-7D62AEECE611}" dt="2021-06-07T10:36:55.820" v="33" actId="478"/>
          <ac:picMkLst>
            <pc:docMk/>
            <pc:sldMk cId="3581060160" sldId="272"/>
            <ac:picMk id="9" creationId="{50B2906F-8DF0-482E-AB64-677A31C88BE4}"/>
          </ac:picMkLst>
        </pc:picChg>
      </pc:sldChg>
      <pc:sldChg chg="delSp modSp mod setBg">
        <pc:chgData name="Saini, Arika" userId="cadc5777-602f-4a42-bb92-ec781eb21ca0" providerId="ADAL" clId="{7E143DF0-6B3F-4105-AA2E-7D62AEECE611}" dt="2021-06-07T12:59:02.076" v="145" actId="14100"/>
        <pc:sldMkLst>
          <pc:docMk/>
          <pc:sldMk cId="1421234678" sldId="273"/>
        </pc:sldMkLst>
        <pc:spChg chg="mod">
          <ac:chgData name="Saini, Arika" userId="cadc5777-602f-4a42-bb92-ec781eb21ca0" providerId="ADAL" clId="{7E143DF0-6B3F-4105-AA2E-7D62AEECE611}" dt="2021-06-07T12:59:02.076" v="145" actId="14100"/>
          <ac:spMkLst>
            <pc:docMk/>
            <pc:sldMk cId="1421234678" sldId="273"/>
            <ac:spMk id="3" creationId="{0EBE9535-D317-C34C-8CD9-14B7246AEF14}"/>
          </ac:spMkLst>
        </pc:spChg>
        <pc:spChg chg="del">
          <ac:chgData name="Saini, Arika" userId="cadc5777-602f-4a42-bb92-ec781eb21ca0" providerId="ADAL" clId="{7E143DF0-6B3F-4105-AA2E-7D62AEECE611}" dt="2021-06-07T10:47:48.355" v="108" actId="478"/>
          <ac:spMkLst>
            <pc:docMk/>
            <pc:sldMk cId="1421234678" sldId="273"/>
            <ac:spMk id="16" creationId="{71C7A7C8-3F4A-41C9-A875-6966581A709D}"/>
          </ac:spMkLst>
        </pc:spChg>
        <pc:picChg chg="del">
          <ac:chgData name="Saini, Arika" userId="cadc5777-602f-4a42-bb92-ec781eb21ca0" providerId="ADAL" clId="{7E143DF0-6B3F-4105-AA2E-7D62AEECE611}" dt="2021-06-07T10:37:22.932" v="37" actId="478"/>
          <ac:picMkLst>
            <pc:docMk/>
            <pc:sldMk cId="1421234678" sldId="273"/>
            <ac:picMk id="9" creationId="{75C86222-0459-468C-A7A2-456EE79CECDA}"/>
          </ac:picMkLst>
        </pc:picChg>
      </pc:sldChg>
      <pc:sldChg chg="delSp modSp mod setBg">
        <pc:chgData name="Saini, Arika" userId="cadc5777-602f-4a42-bb92-ec781eb21ca0" providerId="ADAL" clId="{7E143DF0-6B3F-4105-AA2E-7D62AEECE611}" dt="2021-06-08T02:24:34.952" v="339" actId="20577"/>
        <pc:sldMkLst>
          <pc:docMk/>
          <pc:sldMk cId="1855754674" sldId="274"/>
        </pc:sldMkLst>
        <pc:spChg chg="mod">
          <ac:chgData name="Saini, Arika" userId="cadc5777-602f-4a42-bb92-ec781eb21ca0" providerId="ADAL" clId="{7E143DF0-6B3F-4105-AA2E-7D62AEECE611}" dt="2021-06-08T02:24:34.952" v="339" actId="20577"/>
          <ac:spMkLst>
            <pc:docMk/>
            <pc:sldMk cId="1855754674" sldId="274"/>
            <ac:spMk id="3" creationId="{0EBE9535-D317-C34C-8CD9-14B7246AEF14}"/>
          </ac:spMkLst>
        </pc:spChg>
        <pc:spChg chg="del">
          <ac:chgData name="Saini, Arika" userId="cadc5777-602f-4a42-bb92-ec781eb21ca0" providerId="ADAL" clId="{7E143DF0-6B3F-4105-AA2E-7D62AEECE611}" dt="2021-06-07T10:47:50.828" v="109" actId="478"/>
          <ac:spMkLst>
            <pc:docMk/>
            <pc:sldMk cId="1855754674" sldId="274"/>
            <ac:spMk id="16" creationId="{71C7A7C8-3F4A-41C9-A875-6966581A709D}"/>
          </ac:spMkLst>
        </pc:spChg>
        <pc:picChg chg="del mod">
          <ac:chgData name="Saini, Arika" userId="cadc5777-602f-4a42-bb92-ec781eb21ca0" providerId="ADAL" clId="{7E143DF0-6B3F-4105-AA2E-7D62AEECE611}" dt="2021-06-07T10:39:08.622" v="52" actId="478"/>
          <ac:picMkLst>
            <pc:docMk/>
            <pc:sldMk cId="1855754674" sldId="274"/>
            <ac:picMk id="5" creationId="{7E1C5354-72C7-4BCD-9E0D-21E21CEF2146}"/>
          </ac:picMkLst>
        </pc:picChg>
      </pc:sldChg>
      <pc:sldChg chg="delSp modSp mod setBg">
        <pc:chgData name="Saini, Arika" userId="cadc5777-602f-4a42-bb92-ec781eb21ca0" providerId="ADAL" clId="{7E143DF0-6B3F-4105-AA2E-7D62AEECE611}" dt="2021-06-07T12:59:22.314" v="149" actId="2710"/>
        <pc:sldMkLst>
          <pc:docMk/>
          <pc:sldMk cId="1367504578" sldId="275"/>
        </pc:sldMkLst>
        <pc:spChg chg="mod">
          <ac:chgData name="Saini, Arika" userId="cadc5777-602f-4a42-bb92-ec781eb21ca0" providerId="ADAL" clId="{7E143DF0-6B3F-4105-AA2E-7D62AEECE611}" dt="2021-06-07T12:59:22.314" v="149" actId="2710"/>
          <ac:spMkLst>
            <pc:docMk/>
            <pc:sldMk cId="1367504578" sldId="275"/>
            <ac:spMk id="3" creationId="{0EBE9535-D317-C34C-8CD9-14B7246AEF14}"/>
          </ac:spMkLst>
        </pc:spChg>
        <pc:spChg chg="del">
          <ac:chgData name="Saini, Arika" userId="cadc5777-602f-4a42-bb92-ec781eb21ca0" providerId="ADAL" clId="{7E143DF0-6B3F-4105-AA2E-7D62AEECE611}" dt="2021-06-07T10:47:53.779" v="110" actId="478"/>
          <ac:spMkLst>
            <pc:docMk/>
            <pc:sldMk cId="1367504578" sldId="275"/>
            <ac:spMk id="16" creationId="{71C7A7C8-3F4A-41C9-A875-6966581A709D}"/>
          </ac:spMkLst>
        </pc:spChg>
        <pc:picChg chg="del mod">
          <ac:chgData name="Saini, Arika" userId="cadc5777-602f-4a42-bb92-ec781eb21ca0" providerId="ADAL" clId="{7E143DF0-6B3F-4105-AA2E-7D62AEECE611}" dt="2021-06-07T10:40:14.298" v="62" actId="21"/>
          <ac:picMkLst>
            <pc:docMk/>
            <pc:sldMk cId="1367504578" sldId="275"/>
            <ac:picMk id="9" creationId="{75C86222-0459-468C-A7A2-456EE79CECDA}"/>
          </ac:picMkLst>
        </pc:picChg>
      </pc:sldChg>
      <pc:sldChg chg="delSp modSp mod setBg">
        <pc:chgData name="Saini, Arika" userId="cadc5777-602f-4a42-bb92-ec781eb21ca0" providerId="ADAL" clId="{7E143DF0-6B3F-4105-AA2E-7D62AEECE611}" dt="2021-06-08T02:24:59.353" v="356"/>
        <pc:sldMkLst>
          <pc:docMk/>
          <pc:sldMk cId="2844588275" sldId="276"/>
        </pc:sldMkLst>
        <pc:spChg chg="mod">
          <ac:chgData name="Saini, Arika" userId="cadc5777-602f-4a42-bb92-ec781eb21ca0" providerId="ADAL" clId="{7E143DF0-6B3F-4105-AA2E-7D62AEECE611}" dt="2021-06-08T02:24:59.353" v="356"/>
          <ac:spMkLst>
            <pc:docMk/>
            <pc:sldMk cId="2844588275" sldId="276"/>
            <ac:spMk id="3" creationId="{0EBE9535-D317-C34C-8CD9-14B7246AEF14}"/>
          </ac:spMkLst>
        </pc:spChg>
        <pc:spChg chg="del">
          <ac:chgData name="Saini, Arika" userId="cadc5777-602f-4a42-bb92-ec781eb21ca0" providerId="ADAL" clId="{7E143DF0-6B3F-4105-AA2E-7D62AEECE611}" dt="2021-06-07T10:47:56.611" v="111" actId="478"/>
          <ac:spMkLst>
            <pc:docMk/>
            <pc:sldMk cId="2844588275" sldId="276"/>
            <ac:spMk id="16" creationId="{71C7A7C8-3F4A-41C9-A875-6966581A709D}"/>
          </ac:spMkLst>
        </pc:spChg>
        <pc:picChg chg="del">
          <ac:chgData name="Saini, Arika" userId="cadc5777-602f-4a42-bb92-ec781eb21ca0" providerId="ADAL" clId="{7E143DF0-6B3F-4105-AA2E-7D62AEECE611}" dt="2021-06-07T10:40:35.536" v="67" actId="478"/>
          <ac:picMkLst>
            <pc:docMk/>
            <pc:sldMk cId="2844588275" sldId="276"/>
            <ac:picMk id="9" creationId="{75C86222-0459-468C-A7A2-456EE79CECDA}"/>
          </ac:picMkLst>
        </pc:picChg>
      </pc:sldChg>
      <pc:sldChg chg="delSp modSp mod setBg">
        <pc:chgData name="Saini, Arika" userId="cadc5777-602f-4a42-bb92-ec781eb21ca0" providerId="ADAL" clId="{7E143DF0-6B3F-4105-AA2E-7D62AEECE611}" dt="2021-06-08T02:25:25.571" v="358" actId="14100"/>
        <pc:sldMkLst>
          <pc:docMk/>
          <pc:sldMk cId="2576093955" sldId="277"/>
        </pc:sldMkLst>
        <pc:spChg chg="mod">
          <ac:chgData name="Saini, Arika" userId="cadc5777-602f-4a42-bb92-ec781eb21ca0" providerId="ADAL" clId="{7E143DF0-6B3F-4105-AA2E-7D62AEECE611}" dt="2021-06-08T02:25:25.571" v="358" actId="14100"/>
          <ac:spMkLst>
            <pc:docMk/>
            <pc:sldMk cId="2576093955" sldId="277"/>
            <ac:spMk id="3" creationId="{0EBE9535-D317-C34C-8CD9-14B7246AEF14}"/>
          </ac:spMkLst>
        </pc:spChg>
        <pc:spChg chg="del">
          <ac:chgData name="Saini, Arika" userId="cadc5777-602f-4a42-bb92-ec781eb21ca0" providerId="ADAL" clId="{7E143DF0-6B3F-4105-AA2E-7D62AEECE611}" dt="2021-06-07T10:47:59.811" v="112" actId="478"/>
          <ac:spMkLst>
            <pc:docMk/>
            <pc:sldMk cId="2576093955" sldId="277"/>
            <ac:spMk id="16" creationId="{71C7A7C8-3F4A-41C9-A875-6966581A709D}"/>
          </ac:spMkLst>
        </pc:spChg>
        <pc:picChg chg="del">
          <ac:chgData name="Saini, Arika" userId="cadc5777-602f-4a42-bb92-ec781eb21ca0" providerId="ADAL" clId="{7E143DF0-6B3F-4105-AA2E-7D62AEECE611}" dt="2021-06-07T10:40:37.607" v="68" actId="478"/>
          <ac:picMkLst>
            <pc:docMk/>
            <pc:sldMk cId="2576093955" sldId="277"/>
            <ac:picMk id="9" creationId="{75C86222-0459-468C-A7A2-456EE79CECDA}"/>
          </ac:picMkLst>
        </pc:picChg>
      </pc:sldChg>
      <pc:sldChg chg="addSp delSp modSp mod setBg">
        <pc:chgData name="Saini, Arika" userId="cadc5777-602f-4a42-bb92-ec781eb21ca0" providerId="ADAL" clId="{7E143DF0-6B3F-4105-AA2E-7D62AEECE611}" dt="2021-06-08T02:39:14.307" v="1316"/>
        <pc:sldMkLst>
          <pc:docMk/>
          <pc:sldMk cId="1908740506" sldId="278"/>
        </pc:sldMkLst>
        <pc:spChg chg="add mod">
          <ac:chgData name="Saini, Arika" userId="cadc5777-602f-4a42-bb92-ec781eb21ca0" providerId="ADAL" clId="{7E143DF0-6B3F-4105-AA2E-7D62AEECE611}" dt="2021-06-08T02:39:14.307" v="1316"/>
          <ac:spMkLst>
            <pc:docMk/>
            <pc:sldMk cId="1908740506" sldId="278"/>
            <ac:spMk id="10" creationId="{9D67955A-5ACA-489E-899F-DBB15B025133}"/>
          </ac:spMkLst>
        </pc:spChg>
        <pc:spChg chg="del">
          <ac:chgData name="Saini, Arika" userId="cadc5777-602f-4a42-bb92-ec781eb21ca0" providerId="ADAL" clId="{7E143DF0-6B3F-4105-AA2E-7D62AEECE611}" dt="2021-06-07T10:48:02.713" v="113" actId="478"/>
          <ac:spMkLst>
            <pc:docMk/>
            <pc:sldMk cId="1908740506" sldId="278"/>
            <ac:spMk id="16" creationId="{71C7A7C8-3F4A-41C9-A875-6966581A709D}"/>
          </ac:spMkLst>
        </pc:spChg>
        <pc:picChg chg="del">
          <ac:chgData name="Saini, Arika" userId="cadc5777-602f-4a42-bb92-ec781eb21ca0" providerId="ADAL" clId="{7E143DF0-6B3F-4105-AA2E-7D62AEECE611}" dt="2021-06-07T10:40:39.718" v="69" actId="478"/>
          <ac:picMkLst>
            <pc:docMk/>
            <pc:sldMk cId="1908740506" sldId="278"/>
            <ac:picMk id="9" creationId="{75C86222-0459-468C-A7A2-456EE79CECDA}"/>
          </ac:picMkLst>
        </pc:picChg>
      </pc:sldChg>
      <pc:sldChg chg="delSp modSp mod setBg">
        <pc:chgData name="Saini, Arika" userId="cadc5777-602f-4a42-bb92-ec781eb21ca0" providerId="ADAL" clId="{7E143DF0-6B3F-4105-AA2E-7D62AEECE611}" dt="2021-06-08T02:26:05.130" v="367" actId="14100"/>
        <pc:sldMkLst>
          <pc:docMk/>
          <pc:sldMk cId="2987506838" sldId="279"/>
        </pc:sldMkLst>
        <pc:spChg chg="mod">
          <ac:chgData name="Saini, Arika" userId="cadc5777-602f-4a42-bb92-ec781eb21ca0" providerId="ADAL" clId="{7E143DF0-6B3F-4105-AA2E-7D62AEECE611}" dt="2021-06-08T02:26:05.130" v="367" actId="14100"/>
          <ac:spMkLst>
            <pc:docMk/>
            <pc:sldMk cId="2987506838" sldId="279"/>
            <ac:spMk id="3" creationId="{0EBE9535-D317-C34C-8CD9-14B7246AEF14}"/>
          </ac:spMkLst>
        </pc:spChg>
        <pc:spChg chg="del">
          <ac:chgData name="Saini, Arika" userId="cadc5777-602f-4a42-bb92-ec781eb21ca0" providerId="ADAL" clId="{7E143DF0-6B3F-4105-AA2E-7D62AEECE611}" dt="2021-06-07T10:48:06.759" v="114" actId="478"/>
          <ac:spMkLst>
            <pc:docMk/>
            <pc:sldMk cId="2987506838" sldId="279"/>
            <ac:spMk id="16" creationId="{71C7A7C8-3F4A-41C9-A875-6966581A709D}"/>
          </ac:spMkLst>
        </pc:spChg>
        <pc:picChg chg="del">
          <ac:chgData name="Saini, Arika" userId="cadc5777-602f-4a42-bb92-ec781eb21ca0" providerId="ADAL" clId="{7E143DF0-6B3F-4105-AA2E-7D62AEECE611}" dt="2021-06-07T10:40:42.019" v="70" actId="478"/>
          <ac:picMkLst>
            <pc:docMk/>
            <pc:sldMk cId="2987506838" sldId="279"/>
            <ac:picMk id="9" creationId="{75C86222-0459-468C-A7A2-456EE79CECDA}"/>
          </ac:picMkLst>
        </pc:picChg>
      </pc:sldChg>
      <pc:sldChg chg="delSp modSp mod setBg">
        <pc:chgData name="Saini, Arika" userId="cadc5777-602f-4a42-bb92-ec781eb21ca0" providerId="ADAL" clId="{7E143DF0-6B3F-4105-AA2E-7D62AEECE611}" dt="2021-06-08T02:26:16.079" v="368" actId="14100"/>
        <pc:sldMkLst>
          <pc:docMk/>
          <pc:sldMk cId="1472164391" sldId="280"/>
        </pc:sldMkLst>
        <pc:spChg chg="mod">
          <ac:chgData name="Saini, Arika" userId="cadc5777-602f-4a42-bb92-ec781eb21ca0" providerId="ADAL" clId="{7E143DF0-6B3F-4105-AA2E-7D62AEECE611}" dt="2021-06-08T02:26:16.079" v="368" actId="14100"/>
          <ac:spMkLst>
            <pc:docMk/>
            <pc:sldMk cId="1472164391" sldId="280"/>
            <ac:spMk id="3" creationId="{0EBE9535-D317-C34C-8CD9-14B7246AEF14}"/>
          </ac:spMkLst>
        </pc:spChg>
        <pc:spChg chg="del">
          <ac:chgData name="Saini, Arika" userId="cadc5777-602f-4a42-bb92-ec781eb21ca0" providerId="ADAL" clId="{7E143DF0-6B3F-4105-AA2E-7D62AEECE611}" dt="2021-06-07T10:48:09.808" v="115" actId="478"/>
          <ac:spMkLst>
            <pc:docMk/>
            <pc:sldMk cId="1472164391" sldId="280"/>
            <ac:spMk id="16" creationId="{71C7A7C8-3F4A-41C9-A875-6966581A709D}"/>
          </ac:spMkLst>
        </pc:spChg>
        <pc:picChg chg="del">
          <ac:chgData name="Saini, Arika" userId="cadc5777-602f-4a42-bb92-ec781eb21ca0" providerId="ADAL" clId="{7E143DF0-6B3F-4105-AA2E-7D62AEECE611}" dt="2021-06-07T10:40:44.328" v="71" actId="478"/>
          <ac:picMkLst>
            <pc:docMk/>
            <pc:sldMk cId="1472164391" sldId="280"/>
            <ac:picMk id="9" creationId="{75C86222-0459-468C-A7A2-456EE79CECDA}"/>
          </ac:picMkLst>
        </pc:picChg>
      </pc:sldChg>
      <pc:sldChg chg="delSp modSp mod setBg">
        <pc:chgData name="Saini, Arika" userId="cadc5777-602f-4a42-bb92-ec781eb21ca0" providerId="ADAL" clId="{7E143DF0-6B3F-4105-AA2E-7D62AEECE611}" dt="2021-06-08T02:26:53.515" v="374" actId="20577"/>
        <pc:sldMkLst>
          <pc:docMk/>
          <pc:sldMk cId="4071067585" sldId="281"/>
        </pc:sldMkLst>
        <pc:spChg chg="mod">
          <ac:chgData name="Saini, Arika" userId="cadc5777-602f-4a42-bb92-ec781eb21ca0" providerId="ADAL" clId="{7E143DF0-6B3F-4105-AA2E-7D62AEECE611}" dt="2021-06-08T02:26:53.515" v="374" actId="20577"/>
          <ac:spMkLst>
            <pc:docMk/>
            <pc:sldMk cId="4071067585" sldId="281"/>
            <ac:spMk id="3" creationId="{0EBE9535-D317-C34C-8CD9-14B7246AEF14}"/>
          </ac:spMkLst>
        </pc:spChg>
        <pc:spChg chg="del">
          <ac:chgData name="Saini, Arika" userId="cadc5777-602f-4a42-bb92-ec781eb21ca0" providerId="ADAL" clId="{7E143DF0-6B3F-4105-AA2E-7D62AEECE611}" dt="2021-06-07T10:48:13.026" v="116" actId="478"/>
          <ac:spMkLst>
            <pc:docMk/>
            <pc:sldMk cId="4071067585" sldId="281"/>
            <ac:spMk id="16" creationId="{71C7A7C8-3F4A-41C9-A875-6966581A709D}"/>
          </ac:spMkLst>
        </pc:spChg>
        <pc:picChg chg="del">
          <ac:chgData name="Saini, Arika" userId="cadc5777-602f-4a42-bb92-ec781eb21ca0" providerId="ADAL" clId="{7E143DF0-6B3F-4105-AA2E-7D62AEECE611}" dt="2021-06-07T10:40:46.586" v="72" actId="478"/>
          <ac:picMkLst>
            <pc:docMk/>
            <pc:sldMk cId="4071067585" sldId="281"/>
            <ac:picMk id="9" creationId="{75C86222-0459-468C-A7A2-456EE79CECDA}"/>
          </ac:picMkLst>
        </pc:picChg>
      </pc:sldChg>
      <pc:sldChg chg="addSp delSp modSp mod setBg">
        <pc:chgData name="Saini, Arika" userId="cadc5777-602f-4a42-bb92-ec781eb21ca0" providerId="ADAL" clId="{7E143DF0-6B3F-4105-AA2E-7D62AEECE611}" dt="2021-06-08T02:38:39.232" v="1315"/>
        <pc:sldMkLst>
          <pc:docMk/>
          <pc:sldMk cId="1343902016" sldId="282"/>
        </pc:sldMkLst>
        <pc:spChg chg="mod topLvl">
          <ac:chgData name="Saini, Arika" userId="cadc5777-602f-4a42-bb92-ec781eb21ca0" providerId="ADAL" clId="{7E143DF0-6B3F-4105-AA2E-7D62AEECE611}" dt="2021-06-07T14:17:49.990" v="310" actId="164"/>
          <ac:spMkLst>
            <pc:docMk/>
            <pc:sldMk cId="1343902016" sldId="282"/>
            <ac:spMk id="12" creationId="{FF57A987-BE13-484F-ADE9-A5723A1A1784}"/>
          </ac:spMkLst>
        </pc:spChg>
        <pc:spChg chg="add mod">
          <ac:chgData name="Saini, Arika" userId="cadc5777-602f-4a42-bb92-ec781eb21ca0" providerId="ADAL" clId="{7E143DF0-6B3F-4105-AA2E-7D62AEECE611}" dt="2021-06-07T14:17:49.990" v="310" actId="164"/>
          <ac:spMkLst>
            <pc:docMk/>
            <pc:sldMk cId="1343902016" sldId="282"/>
            <ac:spMk id="13" creationId="{85657048-B821-4CC3-A15E-587FD8008284}"/>
          </ac:spMkLst>
        </pc:spChg>
        <pc:spChg chg="add mod">
          <ac:chgData name="Saini, Arika" userId="cadc5777-602f-4a42-bb92-ec781eb21ca0" providerId="ADAL" clId="{7E143DF0-6B3F-4105-AA2E-7D62AEECE611}" dt="2021-06-08T02:38:39.232" v="1315"/>
          <ac:spMkLst>
            <pc:docMk/>
            <pc:sldMk cId="1343902016" sldId="282"/>
            <ac:spMk id="14" creationId="{D7A0C91C-A2BD-4C6F-9B56-EEB87C2574ED}"/>
          </ac:spMkLst>
        </pc:spChg>
        <pc:spChg chg="mod topLvl">
          <ac:chgData name="Saini, Arika" userId="cadc5777-602f-4a42-bb92-ec781eb21ca0" providerId="ADAL" clId="{7E143DF0-6B3F-4105-AA2E-7D62AEECE611}" dt="2021-06-07T14:17:49.990" v="310" actId="164"/>
          <ac:spMkLst>
            <pc:docMk/>
            <pc:sldMk cId="1343902016" sldId="282"/>
            <ac:spMk id="15" creationId="{40435A21-5C0C-4508-A4E8-912C25D476AF}"/>
          </ac:spMkLst>
        </pc:spChg>
        <pc:spChg chg="del">
          <ac:chgData name="Saini, Arika" userId="cadc5777-602f-4a42-bb92-ec781eb21ca0" providerId="ADAL" clId="{7E143DF0-6B3F-4105-AA2E-7D62AEECE611}" dt="2021-06-07T10:48:15.664" v="117" actId="478"/>
          <ac:spMkLst>
            <pc:docMk/>
            <pc:sldMk cId="1343902016" sldId="282"/>
            <ac:spMk id="16" creationId="{71C7A7C8-3F4A-41C9-A875-6966581A709D}"/>
          </ac:spMkLst>
        </pc:spChg>
        <pc:spChg chg="mod topLvl">
          <ac:chgData name="Saini, Arika" userId="cadc5777-602f-4a42-bb92-ec781eb21ca0" providerId="ADAL" clId="{7E143DF0-6B3F-4105-AA2E-7D62AEECE611}" dt="2021-06-07T14:17:49.990" v="310" actId="164"/>
          <ac:spMkLst>
            <pc:docMk/>
            <pc:sldMk cId="1343902016" sldId="282"/>
            <ac:spMk id="18" creationId="{58A8F84A-B867-4FCD-9292-25EA3986D4D9}"/>
          </ac:spMkLst>
        </pc:spChg>
        <pc:spChg chg="mod topLvl">
          <ac:chgData name="Saini, Arika" userId="cadc5777-602f-4a42-bb92-ec781eb21ca0" providerId="ADAL" clId="{7E143DF0-6B3F-4105-AA2E-7D62AEECE611}" dt="2021-06-07T14:17:49.990" v="310" actId="164"/>
          <ac:spMkLst>
            <pc:docMk/>
            <pc:sldMk cId="1343902016" sldId="282"/>
            <ac:spMk id="19" creationId="{68A16047-F299-4B7C-B542-DE731BBEBFB3}"/>
          </ac:spMkLst>
        </pc:spChg>
        <pc:grpChg chg="add del mod ord">
          <ac:chgData name="Saini, Arika" userId="cadc5777-602f-4a42-bb92-ec781eb21ca0" providerId="ADAL" clId="{7E143DF0-6B3F-4105-AA2E-7D62AEECE611}" dt="2021-06-07T14:17:46.498" v="309" actId="165"/>
          <ac:grpSpMkLst>
            <pc:docMk/>
            <pc:sldMk cId="1343902016" sldId="282"/>
            <ac:grpSpMk id="3" creationId="{2A8C91AF-FEF1-4598-A759-E2588966B320}"/>
          </ac:grpSpMkLst>
        </pc:grpChg>
        <pc:grpChg chg="add mod">
          <ac:chgData name="Saini, Arika" userId="cadc5777-602f-4a42-bb92-ec781eb21ca0" providerId="ADAL" clId="{7E143DF0-6B3F-4105-AA2E-7D62AEECE611}" dt="2021-06-07T14:17:49.990" v="310" actId="164"/>
          <ac:grpSpMkLst>
            <pc:docMk/>
            <pc:sldMk cId="1343902016" sldId="282"/>
            <ac:grpSpMk id="4" creationId="{0F086D9F-1FE1-4D9F-9A34-C76C56B3AD10}"/>
          </ac:grpSpMkLst>
        </pc:grpChg>
        <pc:picChg chg="del">
          <ac:chgData name="Saini, Arika" userId="cadc5777-602f-4a42-bb92-ec781eb21ca0" providerId="ADAL" clId="{7E143DF0-6B3F-4105-AA2E-7D62AEECE611}" dt="2021-06-07T10:40:48.800" v="73" actId="478"/>
          <ac:picMkLst>
            <pc:docMk/>
            <pc:sldMk cId="1343902016" sldId="282"/>
            <ac:picMk id="9" creationId="{75C86222-0459-468C-A7A2-456EE79CECDA}"/>
          </ac:picMkLst>
        </pc:picChg>
        <pc:picChg chg="mod topLvl">
          <ac:chgData name="Saini, Arika" userId="cadc5777-602f-4a42-bb92-ec781eb21ca0" providerId="ADAL" clId="{7E143DF0-6B3F-4105-AA2E-7D62AEECE611}" dt="2021-06-07T14:17:49.990" v="310" actId="164"/>
          <ac:picMkLst>
            <pc:docMk/>
            <pc:sldMk cId="1343902016" sldId="282"/>
            <ac:picMk id="11" creationId="{FB576E0A-0BA0-4074-9677-E9A5BE3DF4D0}"/>
          </ac:picMkLst>
        </pc:picChg>
      </pc:sldChg>
      <pc:sldChg chg="delSp modSp mod setBg">
        <pc:chgData name="Saini, Arika" userId="cadc5777-602f-4a42-bb92-ec781eb21ca0" providerId="ADAL" clId="{7E143DF0-6B3F-4105-AA2E-7D62AEECE611}" dt="2021-06-07T13:00:38.346" v="165" actId="14100"/>
        <pc:sldMkLst>
          <pc:docMk/>
          <pc:sldMk cId="1783657030" sldId="283"/>
        </pc:sldMkLst>
        <pc:spChg chg="mod">
          <ac:chgData name="Saini, Arika" userId="cadc5777-602f-4a42-bb92-ec781eb21ca0" providerId="ADAL" clId="{7E143DF0-6B3F-4105-AA2E-7D62AEECE611}" dt="2021-06-07T13:00:38.346" v="165" actId="14100"/>
          <ac:spMkLst>
            <pc:docMk/>
            <pc:sldMk cId="1783657030" sldId="283"/>
            <ac:spMk id="3" creationId="{0EBE9535-D317-C34C-8CD9-14B7246AEF14}"/>
          </ac:spMkLst>
        </pc:spChg>
        <pc:spChg chg="del">
          <ac:chgData name="Saini, Arika" userId="cadc5777-602f-4a42-bb92-ec781eb21ca0" providerId="ADAL" clId="{7E143DF0-6B3F-4105-AA2E-7D62AEECE611}" dt="2021-06-07T10:48:26.264" v="118" actId="478"/>
          <ac:spMkLst>
            <pc:docMk/>
            <pc:sldMk cId="1783657030" sldId="283"/>
            <ac:spMk id="16" creationId="{71C7A7C8-3F4A-41C9-A875-6966581A709D}"/>
          </ac:spMkLst>
        </pc:spChg>
        <pc:picChg chg="del">
          <ac:chgData name="Saini, Arika" userId="cadc5777-602f-4a42-bb92-ec781eb21ca0" providerId="ADAL" clId="{7E143DF0-6B3F-4105-AA2E-7D62AEECE611}" dt="2021-06-07T10:40:51.382" v="74" actId="478"/>
          <ac:picMkLst>
            <pc:docMk/>
            <pc:sldMk cId="1783657030" sldId="283"/>
            <ac:picMk id="9" creationId="{75C86222-0459-468C-A7A2-456EE79CECDA}"/>
          </ac:picMkLst>
        </pc:picChg>
      </pc:sldChg>
      <pc:sldChg chg="delSp modSp mod setBg">
        <pc:chgData name="Saini, Arika" userId="cadc5777-602f-4a42-bb92-ec781eb21ca0" providerId="ADAL" clId="{7E143DF0-6B3F-4105-AA2E-7D62AEECE611}" dt="2021-06-08T02:28:03.158" v="375"/>
        <pc:sldMkLst>
          <pc:docMk/>
          <pc:sldMk cId="1625193053" sldId="284"/>
        </pc:sldMkLst>
        <pc:spChg chg="mod">
          <ac:chgData name="Saini, Arika" userId="cadc5777-602f-4a42-bb92-ec781eb21ca0" providerId="ADAL" clId="{7E143DF0-6B3F-4105-AA2E-7D62AEECE611}" dt="2021-06-08T02:28:03.158" v="375"/>
          <ac:spMkLst>
            <pc:docMk/>
            <pc:sldMk cId="1625193053" sldId="284"/>
            <ac:spMk id="3" creationId="{0EBE9535-D317-C34C-8CD9-14B7246AEF14}"/>
          </ac:spMkLst>
        </pc:spChg>
        <pc:spChg chg="del">
          <ac:chgData name="Saini, Arika" userId="cadc5777-602f-4a42-bb92-ec781eb21ca0" providerId="ADAL" clId="{7E143DF0-6B3F-4105-AA2E-7D62AEECE611}" dt="2021-06-07T10:48:28.826" v="119" actId="478"/>
          <ac:spMkLst>
            <pc:docMk/>
            <pc:sldMk cId="1625193053" sldId="284"/>
            <ac:spMk id="16" creationId="{71C7A7C8-3F4A-41C9-A875-6966581A709D}"/>
          </ac:spMkLst>
        </pc:spChg>
        <pc:picChg chg="del">
          <ac:chgData name="Saini, Arika" userId="cadc5777-602f-4a42-bb92-ec781eb21ca0" providerId="ADAL" clId="{7E143DF0-6B3F-4105-AA2E-7D62AEECE611}" dt="2021-06-07T10:40:53.678" v="75" actId="478"/>
          <ac:picMkLst>
            <pc:docMk/>
            <pc:sldMk cId="1625193053" sldId="284"/>
            <ac:picMk id="9" creationId="{75C86222-0459-468C-A7A2-456EE79CECDA}"/>
          </ac:picMkLst>
        </pc:picChg>
      </pc:sldChg>
      <pc:sldChg chg="addSp delSp modSp mod setBg">
        <pc:chgData name="Saini, Arika" userId="cadc5777-602f-4a42-bb92-ec781eb21ca0" providerId="ADAL" clId="{7E143DF0-6B3F-4105-AA2E-7D62AEECE611}" dt="2021-06-08T02:38:29.822" v="1314" actId="20577"/>
        <pc:sldMkLst>
          <pc:docMk/>
          <pc:sldMk cId="132745343" sldId="285"/>
        </pc:sldMkLst>
        <pc:spChg chg="add mod">
          <ac:chgData name="Saini, Arika" userId="cadc5777-602f-4a42-bb92-ec781eb21ca0" providerId="ADAL" clId="{7E143DF0-6B3F-4105-AA2E-7D62AEECE611}" dt="2021-06-08T02:38:29.822" v="1314" actId="20577"/>
          <ac:spMkLst>
            <pc:docMk/>
            <pc:sldMk cId="132745343" sldId="285"/>
            <ac:spMk id="6" creationId="{6EC1D84E-4145-4D9A-836B-CCB1F8DB08DD}"/>
          </ac:spMkLst>
        </pc:spChg>
        <pc:spChg chg="del">
          <ac:chgData name="Saini, Arika" userId="cadc5777-602f-4a42-bb92-ec781eb21ca0" providerId="ADAL" clId="{7E143DF0-6B3F-4105-AA2E-7D62AEECE611}" dt="2021-06-07T10:48:32.007" v="120" actId="478"/>
          <ac:spMkLst>
            <pc:docMk/>
            <pc:sldMk cId="132745343" sldId="285"/>
            <ac:spMk id="16" creationId="{71C7A7C8-3F4A-41C9-A875-6966581A709D}"/>
          </ac:spMkLst>
        </pc:spChg>
        <pc:picChg chg="del">
          <ac:chgData name="Saini, Arika" userId="cadc5777-602f-4a42-bb92-ec781eb21ca0" providerId="ADAL" clId="{7E143DF0-6B3F-4105-AA2E-7D62AEECE611}" dt="2021-06-07T10:40:56.965" v="76" actId="478"/>
          <ac:picMkLst>
            <pc:docMk/>
            <pc:sldMk cId="132745343" sldId="285"/>
            <ac:picMk id="9" creationId="{75C86222-0459-468C-A7A2-456EE79CECDA}"/>
          </ac:picMkLst>
        </pc:picChg>
      </pc:sldChg>
      <pc:sldChg chg="delSp modSp mod setBg">
        <pc:chgData name="Saini, Arika" userId="cadc5777-602f-4a42-bb92-ec781eb21ca0" providerId="ADAL" clId="{7E143DF0-6B3F-4105-AA2E-7D62AEECE611}" dt="2021-06-08T02:22:19.516" v="320" actId="14100"/>
        <pc:sldMkLst>
          <pc:docMk/>
          <pc:sldMk cId="4013448422" sldId="286"/>
        </pc:sldMkLst>
        <pc:spChg chg="mod">
          <ac:chgData name="Saini, Arika" userId="cadc5777-602f-4a42-bb92-ec781eb21ca0" providerId="ADAL" clId="{7E143DF0-6B3F-4105-AA2E-7D62AEECE611}" dt="2021-06-08T02:22:19.516" v="320" actId="14100"/>
          <ac:spMkLst>
            <pc:docMk/>
            <pc:sldMk cId="4013448422" sldId="286"/>
            <ac:spMk id="3" creationId="{0EBE9535-D317-C34C-8CD9-14B7246AEF14}"/>
          </ac:spMkLst>
        </pc:spChg>
        <pc:spChg chg="del">
          <ac:chgData name="Saini, Arika" userId="cadc5777-602f-4a42-bb92-ec781eb21ca0" providerId="ADAL" clId="{7E143DF0-6B3F-4105-AA2E-7D62AEECE611}" dt="2021-06-07T10:48:34.820" v="121" actId="478"/>
          <ac:spMkLst>
            <pc:docMk/>
            <pc:sldMk cId="4013448422" sldId="286"/>
            <ac:spMk id="16" creationId="{71C7A7C8-3F4A-41C9-A875-6966581A709D}"/>
          </ac:spMkLst>
        </pc:spChg>
        <pc:picChg chg="del">
          <ac:chgData name="Saini, Arika" userId="cadc5777-602f-4a42-bb92-ec781eb21ca0" providerId="ADAL" clId="{7E143DF0-6B3F-4105-AA2E-7D62AEECE611}" dt="2021-06-07T10:40:59.534" v="77" actId="478"/>
          <ac:picMkLst>
            <pc:docMk/>
            <pc:sldMk cId="4013448422" sldId="286"/>
            <ac:picMk id="9" creationId="{75C86222-0459-468C-A7A2-456EE79CECDA}"/>
          </ac:picMkLst>
        </pc:picChg>
      </pc:sldChg>
      <pc:sldChg chg="delSp modSp mod setBg">
        <pc:chgData name="Saini, Arika" userId="cadc5777-602f-4a42-bb92-ec781eb21ca0" providerId="ADAL" clId="{7E143DF0-6B3F-4105-AA2E-7D62AEECE611}" dt="2021-06-08T02:21:53.457" v="318" actId="14100"/>
        <pc:sldMkLst>
          <pc:docMk/>
          <pc:sldMk cId="4237548468" sldId="287"/>
        </pc:sldMkLst>
        <pc:spChg chg="mod">
          <ac:chgData name="Saini, Arika" userId="cadc5777-602f-4a42-bb92-ec781eb21ca0" providerId="ADAL" clId="{7E143DF0-6B3F-4105-AA2E-7D62AEECE611}" dt="2021-06-08T02:21:53.457" v="318" actId="14100"/>
          <ac:spMkLst>
            <pc:docMk/>
            <pc:sldMk cId="4237548468" sldId="287"/>
            <ac:spMk id="3" creationId="{0EBE9535-D317-C34C-8CD9-14B7246AEF14}"/>
          </ac:spMkLst>
        </pc:spChg>
        <pc:spChg chg="del">
          <ac:chgData name="Saini, Arika" userId="cadc5777-602f-4a42-bb92-ec781eb21ca0" providerId="ADAL" clId="{7E143DF0-6B3F-4105-AA2E-7D62AEECE611}" dt="2021-06-07T10:48:37.495" v="122" actId="478"/>
          <ac:spMkLst>
            <pc:docMk/>
            <pc:sldMk cId="4237548468" sldId="287"/>
            <ac:spMk id="16" creationId="{71C7A7C8-3F4A-41C9-A875-6966581A709D}"/>
          </ac:spMkLst>
        </pc:spChg>
        <pc:picChg chg="del mod">
          <ac:chgData name="Saini, Arika" userId="cadc5777-602f-4a42-bb92-ec781eb21ca0" providerId="ADAL" clId="{7E143DF0-6B3F-4105-AA2E-7D62AEECE611}" dt="2021-06-07T10:41:53.584" v="83" actId="21"/>
          <ac:picMkLst>
            <pc:docMk/>
            <pc:sldMk cId="4237548468" sldId="287"/>
            <ac:picMk id="5" creationId="{D24E65AD-6AE1-4DF4-9F8C-8B1135E24F9F}"/>
          </ac:picMkLst>
        </pc:picChg>
      </pc:sldChg>
      <pc:sldChg chg="delSp modSp mod setBg">
        <pc:chgData name="Saini, Arika" userId="cadc5777-602f-4a42-bb92-ec781eb21ca0" providerId="ADAL" clId="{7E143DF0-6B3F-4105-AA2E-7D62AEECE611}" dt="2021-06-08T02:22:07.240" v="319" actId="14100"/>
        <pc:sldMkLst>
          <pc:docMk/>
          <pc:sldMk cId="2360869471" sldId="288"/>
        </pc:sldMkLst>
        <pc:spChg chg="mod">
          <ac:chgData name="Saini, Arika" userId="cadc5777-602f-4a42-bb92-ec781eb21ca0" providerId="ADAL" clId="{7E143DF0-6B3F-4105-AA2E-7D62AEECE611}" dt="2021-06-08T02:22:07.240" v="319" actId="14100"/>
          <ac:spMkLst>
            <pc:docMk/>
            <pc:sldMk cId="2360869471" sldId="288"/>
            <ac:spMk id="3" creationId="{0EBE9535-D317-C34C-8CD9-14B7246AEF14}"/>
          </ac:spMkLst>
        </pc:spChg>
        <pc:spChg chg="del">
          <ac:chgData name="Saini, Arika" userId="cadc5777-602f-4a42-bb92-ec781eb21ca0" providerId="ADAL" clId="{7E143DF0-6B3F-4105-AA2E-7D62AEECE611}" dt="2021-06-07T10:48:40.585" v="123" actId="478"/>
          <ac:spMkLst>
            <pc:docMk/>
            <pc:sldMk cId="2360869471" sldId="288"/>
            <ac:spMk id="16" creationId="{71C7A7C8-3F4A-41C9-A875-6966581A709D}"/>
          </ac:spMkLst>
        </pc:spChg>
        <pc:picChg chg="del mod">
          <ac:chgData name="Saini, Arika" userId="cadc5777-602f-4a42-bb92-ec781eb21ca0" providerId="ADAL" clId="{7E143DF0-6B3F-4105-AA2E-7D62AEECE611}" dt="2021-06-07T10:42:11.994" v="89" actId="21"/>
          <ac:picMkLst>
            <pc:docMk/>
            <pc:sldMk cId="2360869471" sldId="288"/>
            <ac:picMk id="6" creationId="{EB2BCB70-75F7-4671-AFD4-69BBAEC038BA}"/>
          </ac:picMkLst>
        </pc:picChg>
      </pc:sldChg>
      <pc:sldChg chg="addSp modSp add mod ord setBg">
        <pc:chgData name="Saini, Arika" userId="cadc5777-602f-4a42-bb92-ec781eb21ca0" providerId="ADAL" clId="{7E143DF0-6B3F-4105-AA2E-7D62AEECE611}" dt="2021-06-08T02:37:15.903" v="1145" actId="14100"/>
        <pc:sldMkLst>
          <pc:docMk/>
          <pc:sldMk cId="2379879135" sldId="289"/>
        </pc:sldMkLst>
        <pc:spChg chg="mod">
          <ac:chgData name="Saini, Arika" userId="cadc5777-602f-4a42-bb92-ec781eb21ca0" providerId="ADAL" clId="{7E143DF0-6B3F-4105-AA2E-7D62AEECE611}" dt="2021-06-07T14:09:36.723" v="213" actId="113"/>
          <ac:spMkLst>
            <pc:docMk/>
            <pc:sldMk cId="2379879135" sldId="289"/>
            <ac:spMk id="2" creationId="{1F42A809-8CCC-A741-BC78-1D5082E1AB4A}"/>
          </ac:spMkLst>
        </pc:spChg>
        <pc:spChg chg="add mod">
          <ac:chgData name="Saini, Arika" userId="cadc5777-602f-4a42-bb92-ec781eb21ca0" providerId="ADAL" clId="{7E143DF0-6B3F-4105-AA2E-7D62AEECE611}" dt="2021-06-08T02:37:15.903" v="1145" actId="14100"/>
          <ac:spMkLst>
            <pc:docMk/>
            <pc:sldMk cId="2379879135" sldId="289"/>
            <ac:spMk id="8" creationId="{C7C57D85-BAEF-4B0D-A696-5B3F55E84FC2}"/>
          </ac:spMkLst>
        </pc:spChg>
      </pc:sldChg>
      <pc:sldChg chg="add del setBg">
        <pc:chgData name="Saini, Arika" userId="cadc5777-602f-4a42-bb92-ec781eb21ca0" providerId="ADAL" clId="{7E143DF0-6B3F-4105-AA2E-7D62AEECE611}" dt="2021-06-07T14:10:10.651" v="215" actId="47"/>
        <pc:sldMkLst>
          <pc:docMk/>
          <pc:sldMk cId="3023394054" sldId="290"/>
        </pc:sldMkLst>
      </pc:sldChg>
      <pc:sldChg chg="addSp modSp add mod setBg">
        <pc:chgData name="Saini, Arika" userId="cadc5777-602f-4a42-bb92-ec781eb21ca0" providerId="ADAL" clId="{7E143DF0-6B3F-4105-AA2E-7D62AEECE611}" dt="2021-06-08T02:37:39.149" v="1146"/>
        <pc:sldMkLst>
          <pc:docMk/>
          <pc:sldMk cId="3327032931" sldId="290"/>
        </pc:sldMkLst>
        <pc:spChg chg="mod">
          <ac:chgData name="Saini, Arika" userId="cadc5777-602f-4a42-bb92-ec781eb21ca0" providerId="ADAL" clId="{7E143DF0-6B3F-4105-AA2E-7D62AEECE611}" dt="2021-06-07T14:10:34.648" v="236" actId="6549"/>
          <ac:spMkLst>
            <pc:docMk/>
            <pc:sldMk cId="3327032931" sldId="290"/>
            <ac:spMk id="2" creationId="{1F42A809-8CCC-A741-BC78-1D5082E1AB4A}"/>
          </ac:spMkLst>
        </pc:spChg>
        <pc:spChg chg="add mod">
          <ac:chgData name="Saini, Arika" userId="cadc5777-602f-4a42-bb92-ec781eb21ca0" providerId="ADAL" clId="{7E143DF0-6B3F-4105-AA2E-7D62AEECE611}" dt="2021-06-08T02:37:39.149" v="1146"/>
          <ac:spMkLst>
            <pc:docMk/>
            <pc:sldMk cId="3327032931" sldId="290"/>
            <ac:spMk id="8" creationId="{1BAC1A7C-A139-4EFE-BF9F-09FDCA325744}"/>
          </ac:spMkLst>
        </pc:spChg>
      </pc:sldChg>
      <pc:sldChg chg="addSp modSp add mod setBg">
        <pc:chgData name="Saini, Arika" userId="cadc5777-602f-4a42-bb92-ec781eb21ca0" providerId="ADAL" clId="{7E143DF0-6B3F-4105-AA2E-7D62AEECE611}" dt="2021-06-08T02:37:42.107" v="1147"/>
        <pc:sldMkLst>
          <pc:docMk/>
          <pc:sldMk cId="61150602" sldId="291"/>
        </pc:sldMkLst>
        <pc:spChg chg="mod">
          <ac:chgData name="Saini, Arika" userId="cadc5777-602f-4a42-bb92-ec781eb21ca0" providerId="ADAL" clId="{7E143DF0-6B3F-4105-AA2E-7D62AEECE611}" dt="2021-06-07T14:10:53.329" v="243" actId="20577"/>
          <ac:spMkLst>
            <pc:docMk/>
            <pc:sldMk cId="61150602" sldId="291"/>
            <ac:spMk id="2" creationId="{1F42A809-8CCC-A741-BC78-1D5082E1AB4A}"/>
          </ac:spMkLst>
        </pc:spChg>
        <pc:spChg chg="add mod">
          <ac:chgData name="Saini, Arika" userId="cadc5777-602f-4a42-bb92-ec781eb21ca0" providerId="ADAL" clId="{7E143DF0-6B3F-4105-AA2E-7D62AEECE611}" dt="2021-06-08T02:37:42.107" v="1147"/>
          <ac:spMkLst>
            <pc:docMk/>
            <pc:sldMk cId="61150602" sldId="291"/>
            <ac:spMk id="8" creationId="{02B4766D-7214-41CB-A779-2CBC4A50C89C}"/>
          </ac:spMkLst>
        </pc:spChg>
      </pc:sldChg>
      <pc:sldChg chg="addSp modSp add mod setBg">
        <pc:chgData name="Saini, Arika" userId="cadc5777-602f-4a42-bb92-ec781eb21ca0" providerId="ADAL" clId="{7E143DF0-6B3F-4105-AA2E-7D62AEECE611}" dt="2021-06-08T02:37:48.059" v="1148"/>
        <pc:sldMkLst>
          <pc:docMk/>
          <pc:sldMk cId="3002628490" sldId="292"/>
        </pc:sldMkLst>
        <pc:spChg chg="mod">
          <ac:chgData name="Saini, Arika" userId="cadc5777-602f-4a42-bb92-ec781eb21ca0" providerId="ADAL" clId="{7E143DF0-6B3F-4105-AA2E-7D62AEECE611}" dt="2021-06-07T14:11:30.127" v="257" actId="20577"/>
          <ac:spMkLst>
            <pc:docMk/>
            <pc:sldMk cId="3002628490" sldId="292"/>
            <ac:spMk id="2" creationId="{1F42A809-8CCC-A741-BC78-1D5082E1AB4A}"/>
          </ac:spMkLst>
        </pc:spChg>
        <pc:spChg chg="add mod">
          <ac:chgData name="Saini, Arika" userId="cadc5777-602f-4a42-bb92-ec781eb21ca0" providerId="ADAL" clId="{7E143DF0-6B3F-4105-AA2E-7D62AEECE611}" dt="2021-06-08T02:37:48.059" v="1148"/>
          <ac:spMkLst>
            <pc:docMk/>
            <pc:sldMk cId="3002628490" sldId="292"/>
            <ac:spMk id="8" creationId="{5A53E848-BF52-430E-8255-19FAC638150F}"/>
          </ac:spMkLst>
        </pc:spChg>
      </pc:sldChg>
    </pc:docChg>
  </pc:docChgLst>
  <pc:docChgLst>
    <pc:chgData name="Shi Hua Tan" userId="52bdb7a8-6021-4cc5-965f-78d239f88532" providerId="ADAL" clId="{8F2E4C54-E618-4942-BC00-7B6D72C540DC}"/>
    <pc:docChg chg="undo custSel modSld">
      <pc:chgData name="Shi Hua Tan" userId="52bdb7a8-6021-4cc5-965f-78d239f88532" providerId="ADAL" clId="{8F2E4C54-E618-4942-BC00-7B6D72C540DC}" dt="2021-06-11T08:03:55.628" v="174" actId="20577"/>
      <pc:docMkLst>
        <pc:docMk/>
      </pc:docMkLst>
      <pc:sldChg chg="modSp mod">
        <pc:chgData name="Shi Hua Tan" userId="52bdb7a8-6021-4cc5-965f-78d239f88532" providerId="ADAL" clId="{8F2E4C54-E618-4942-BC00-7B6D72C540DC}" dt="2021-06-11T02:47:48.412" v="5" actId="20577"/>
        <pc:sldMkLst>
          <pc:docMk/>
          <pc:sldMk cId="1858466637" sldId="260"/>
        </pc:sldMkLst>
        <pc:spChg chg="mod">
          <ac:chgData name="Shi Hua Tan" userId="52bdb7a8-6021-4cc5-965f-78d239f88532" providerId="ADAL" clId="{8F2E4C54-E618-4942-BC00-7B6D72C540DC}" dt="2021-06-11T02:47:48.412" v="5" actId="20577"/>
          <ac:spMkLst>
            <pc:docMk/>
            <pc:sldMk cId="1858466637" sldId="260"/>
            <ac:spMk id="6" creationId="{50180E02-B0CC-B647-B48F-CBF0F98503A6}"/>
          </ac:spMkLst>
        </pc:spChg>
      </pc:sldChg>
      <pc:sldChg chg="modSp mod addCm modCm">
        <pc:chgData name="Shi Hua Tan" userId="52bdb7a8-6021-4cc5-965f-78d239f88532" providerId="ADAL" clId="{8F2E4C54-E618-4942-BC00-7B6D72C540DC}" dt="2021-06-11T07:57:26.385" v="128" actId="20577"/>
        <pc:sldMkLst>
          <pc:docMk/>
          <pc:sldMk cId="962427713" sldId="264"/>
        </pc:sldMkLst>
        <pc:spChg chg="mod">
          <ac:chgData name="Shi Hua Tan" userId="52bdb7a8-6021-4cc5-965f-78d239f88532" providerId="ADAL" clId="{8F2E4C54-E618-4942-BC00-7B6D72C540DC}" dt="2021-06-11T07:57:26.385" v="128" actId="20577"/>
          <ac:spMkLst>
            <pc:docMk/>
            <pc:sldMk cId="962427713" sldId="264"/>
            <ac:spMk id="3" creationId="{0EBE9535-D317-C34C-8CD9-14B7246AEF14}"/>
          </ac:spMkLst>
        </pc:spChg>
      </pc:sldChg>
      <pc:sldChg chg="modSp mod addCm modCm">
        <pc:chgData name="Shi Hua Tan" userId="52bdb7a8-6021-4cc5-965f-78d239f88532" providerId="ADAL" clId="{8F2E4C54-E618-4942-BC00-7B6D72C540DC}" dt="2021-06-11T07:56:32.140" v="115"/>
        <pc:sldMkLst>
          <pc:docMk/>
          <pc:sldMk cId="2497951519" sldId="270"/>
        </pc:sldMkLst>
        <pc:spChg chg="mod">
          <ac:chgData name="Shi Hua Tan" userId="52bdb7a8-6021-4cc5-965f-78d239f88532" providerId="ADAL" clId="{8F2E4C54-E618-4942-BC00-7B6D72C540DC}" dt="2021-06-11T07:56:11.584" v="112" actId="20577"/>
          <ac:spMkLst>
            <pc:docMk/>
            <pc:sldMk cId="2497951519" sldId="270"/>
            <ac:spMk id="6" creationId="{50180E02-B0CC-B647-B48F-CBF0F98503A6}"/>
          </ac:spMkLst>
        </pc:spChg>
      </pc:sldChg>
      <pc:sldChg chg="modSp mod addCm modCm">
        <pc:chgData name="Shi Hua Tan" userId="52bdb7a8-6021-4cc5-965f-78d239f88532" providerId="ADAL" clId="{8F2E4C54-E618-4942-BC00-7B6D72C540DC}" dt="2021-06-11T04:08:58.912" v="20" actId="5900"/>
        <pc:sldMkLst>
          <pc:docMk/>
          <pc:sldMk cId="3581060160" sldId="272"/>
        </pc:sldMkLst>
        <pc:spChg chg="mod">
          <ac:chgData name="Shi Hua Tan" userId="52bdb7a8-6021-4cc5-965f-78d239f88532" providerId="ADAL" clId="{8F2E4C54-E618-4942-BC00-7B6D72C540DC}" dt="2021-06-11T04:08:26.520" v="16" actId="6549"/>
          <ac:spMkLst>
            <pc:docMk/>
            <pc:sldMk cId="3581060160" sldId="272"/>
            <ac:spMk id="3" creationId="{0EBE9535-D317-C34C-8CD9-14B7246AEF14}"/>
          </ac:spMkLst>
        </pc:spChg>
      </pc:sldChg>
      <pc:sldChg chg="modSp mod">
        <pc:chgData name="Shi Hua Tan" userId="52bdb7a8-6021-4cc5-965f-78d239f88532" providerId="ADAL" clId="{8F2E4C54-E618-4942-BC00-7B6D72C540DC}" dt="2021-06-11T07:58:10.645" v="142" actId="20577"/>
        <pc:sldMkLst>
          <pc:docMk/>
          <pc:sldMk cId="1421234678" sldId="273"/>
        </pc:sldMkLst>
        <pc:spChg chg="mod">
          <ac:chgData name="Shi Hua Tan" userId="52bdb7a8-6021-4cc5-965f-78d239f88532" providerId="ADAL" clId="{8F2E4C54-E618-4942-BC00-7B6D72C540DC}" dt="2021-06-11T07:58:10.645" v="142" actId="20577"/>
          <ac:spMkLst>
            <pc:docMk/>
            <pc:sldMk cId="1421234678" sldId="273"/>
            <ac:spMk id="3" creationId="{0EBE9535-D317-C34C-8CD9-14B7246AEF14}"/>
          </ac:spMkLst>
        </pc:spChg>
      </pc:sldChg>
      <pc:sldChg chg="modSp mod">
        <pc:chgData name="Shi Hua Tan" userId="52bdb7a8-6021-4cc5-965f-78d239f88532" providerId="ADAL" clId="{8F2E4C54-E618-4942-BC00-7B6D72C540DC}" dt="2021-06-11T07:58:28.934" v="143" actId="20577"/>
        <pc:sldMkLst>
          <pc:docMk/>
          <pc:sldMk cId="1855754674" sldId="274"/>
        </pc:sldMkLst>
        <pc:spChg chg="mod">
          <ac:chgData name="Shi Hua Tan" userId="52bdb7a8-6021-4cc5-965f-78d239f88532" providerId="ADAL" clId="{8F2E4C54-E618-4942-BC00-7B6D72C540DC}" dt="2021-06-11T07:58:28.934" v="143" actId="20577"/>
          <ac:spMkLst>
            <pc:docMk/>
            <pc:sldMk cId="1855754674" sldId="274"/>
            <ac:spMk id="3" creationId="{0EBE9535-D317-C34C-8CD9-14B7246AEF14}"/>
          </ac:spMkLst>
        </pc:spChg>
      </pc:sldChg>
      <pc:sldChg chg="modSp mod">
        <pc:chgData name="Shi Hua Tan" userId="52bdb7a8-6021-4cc5-965f-78d239f88532" providerId="ADAL" clId="{8F2E4C54-E618-4942-BC00-7B6D72C540DC}" dt="2021-06-11T07:58:44.657" v="145" actId="20577"/>
        <pc:sldMkLst>
          <pc:docMk/>
          <pc:sldMk cId="1367504578" sldId="275"/>
        </pc:sldMkLst>
        <pc:spChg chg="mod">
          <ac:chgData name="Shi Hua Tan" userId="52bdb7a8-6021-4cc5-965f-78d239f88532" providerId="ADAL" clId="{8F2E4C54-E618-4942-BC00-7B6D72C540DC}" dt="2021-06-11T07:58:44.657" v="145" actId="20577"/>
          <ac:spMkLst>
            <pc:docMk/>
            <pc:sldMk cId="1367504578" sldId="275"/>
            <ac:spMk id="3" creationId="{0EBE9535-D317-C34C-8CD9-14B7246AEF14}"/>
          </ac:spMkLst>
        </pc:spChg>
      </pc:sldChg>
      <pc:sldChg chg="modSp mod">
        <pc:chgData name="Shi Hua Tan" userId="52bdb7a8-6021-4cc5-965f-78d239f88532" providerId="ADAL" clId="{8F2E4C54-E618-4942-BC00-7B6D72C540DC}" dt="2021-06-11T04:37:41.057" v="36" actId="20577"/>
        <pc:sldMkLst>
          <pc:docMk/>
          <pc:sldMk cId="2844588275" sldId="276"/>
        </pc:sldMkLst>
        <pc:spChg chg="mod">
          <ac:chgData name="Shi Hua Tan" userId="52bdb7a8-6021-4cc5-965f-78d239f88532" providerId="ADAL" clId="{8F2E4C54-E618-4942-BC00-7B6D72C540DC}" dt="2021-06-11T04:37:41.057" v="36" actId="20577"/>
          <ac:spMkLst>
            <pc:docMk/>
            <pc:sldMk cId="2844588275" sldId="276"/>
            <ac:spMk id="2" creationId="{BF9CF07E-28DC-4643-A283-F1B01816C58C}"/>
          </ac:spMkLst>
        </pc:spChg>
        <pc:spChg chg="mod">
          <ac:chgData name="Shi Hua Tan" userId="52bdb7a8-6021-4cc5-965f-78d239f88532" providerId="ADAL" clId="{8F2E4C54-E618-4942-BC00-7B6D72C540DC}" dt="2021-06-11T04:36:55.339" v="33" actId="6549"/>
          <ac:spMkLst>
            <pc:docMk/>
            <pc:sldMk cId="2844588275" sldId="276"/>
            <ac:spMk id="3" creationId="{0EBE9535-D317-C34C-8CD9-14B7246AEF14}"/>
          </ac:spMkLst>
        </pc:spChg>
      </pc:sldChg>
      <pc:sldChg chg="modSp mod">
        <pc:chgData name="Shi Hua Tan" userId="52bdb7a8-6021-4cc5-965f-78d239f88532" providerId="ADAL" clId="{8F2E4C54-E618-4942-BC00-7B6D72C540DC}" dt="2021-06-11T07:59:18.310" v="150" actId="20577"/>
        <pc:sldMkLst>
          <pc:docMk/>
          <pc:sldMk cId="2576093955" sldId="277"/>
        </pc:sldMkLst>
        <pc:spChg chg="mod">
          <ac:chgData name="Shi Hua Tan" userId="52bdb7a8-6021-4cc5-965f-78d239f88532" providerId="ADAL" clId="{8F2E4C54-E618-4942-BC00-7B6D72C540DC}" dt="2021-06-11T04:37:52.408" v="41" actId="20577"/>
          <ac:spMkLst>
            <pc:docMk/>
            <pc:sldMk cId="2576093955" sldId="277"/>
            <ac:spMk id="2" creationId="{BF9CF07E-28DC-4643-A283-F1B01816C58C}"/>
          </ac:spMkLst>
        </pc:spChg>
        <pc:spChg chg="mod">
          <ac:chgData name="Shi Hua Tan" userId="52bdb7a8-6021-4cc5-965f-78d239f88532" providerId="ADAL" clId="{8F2E4C54-E618-4942-BC00-7B6D72C540DC}" dt="2021-06-11T07:59:18.310" v="150" actId="20577"/>
          <ac:spMkLst>
            <pc:docMk/>
            <pc:sldMk cId="2576093955" sldId="277"/>
            <ac:spMk id="3" creationId="{0EBE9535-D317-C34C-8CD9-14B7246AEF14}"/>
          </ac:spMkLst>
        </pc:spChg>
      </pc:sldChg>
      <pc:sldChg chg="modSp mod">
        <pc:chgData name="Shi Hua Tan" userId="52bdb7a8-6021-4cc5-965f-78d239f88532" providerId="ADAL" clId="{8F2E4C54-E618-4942-BC00-7B6D72C540DC}" dt="2021-06-11T07:12:04.911" v="52"/>
        <pc:sldMkLst>
          <pc:docMk/>
          <pc:sldMk cId="1908740506" sldId="278"/>
        </pc:sldMkLst>
        <pc:spChg chg="mod">
          <ac:chgData name="Shi Hua Tan" userId="52bdb7a8-6021-4cc5-965f-78d239f88532" providerId="ADAL" clId="{8F2E4C54-E618-4942-BC00-7B6D72C540DC}" dt="2021-06-11T04:38:34.991" v="48" actId="20577"/>
          <ac:spMkLst>
            <pc:docMk/>
            <pc:sldMk cId="1908740506" sldId="278"/>
            <ac:spMk id="2" creationId="{BF9CF07E-28DC-4643-A283-F1B01816C58C}"/>
          </ac:spMkLst>
        </pc:spChg>
        <pc:spChg chg="mod">
          <ac:chgData name="Shi Hua Tan" userId="52bdb7a8-6021-4cc5-965f-78d239f88532" providerId="ADAL" clId="{8F2E4C54-E618-4942-BC00-7B6D72C540DC}" dt="2021-06-11T07:12:04.911" v="52"/>
          <ac:spMkLst>
            <pc:docMk/>
            <pc:sldMk cId="1908740506" sldId="278"/>
            <ac:spMk id="14" creationId="{D076B5E7-E80D-41FD-A193-444B68E3DDDB}"/>
          </ac:spMkLst>
        </pc:spChg>
      </pc:sldChg>
      <pc:sldChg chg="modSp mod">
        <pc:chgData name="Shi Hua Tan" userId="52bdb7a8-6021-4cc5-965f-78d239f88532" providerId="ADAL" clId="{8F2E4C54-E618-4942-BC00-7B6D72C540DC}" dt="2021-06-11T07:59:30.971" v="153" actId="20577"/>
        <pc:sldMkLst>
          <pc:docMk/>
          <pc:sldMk cId="2987506838" sldId="279"/>
        </pc:sldMkLst>
        <pc:spChg chg="mod">
          <ac:chgData name="Shi Hua Tan" userId="52bdb7a8-6021-4cc5-965f-78d239f88532" providerId="ADAL" clId="{8F2E4C54-E618-4942-BC00-7B6D72C540DC}" dt="2021-06-11T07:13:38.711" v="55" actId="20577"/>
          <ac:spMkLst>
            <pc:docMk/>
            <pc:sldMk cId="2987506838" sldId="279"/>
            <ac:spMk id="2" creationId="{BF9CF07E-28DC-4643-A283-F1B01816C58C}"/>
          </ac:spMkLst>
        </pc:spChg>
        <pc:spChg chg="mod">
          <ac:chgData name="Shi Hua Tan" userId="52bdb7a8-6021-4cc5-965f-78d239f88532" providerId="ADAL" clId="{8F2E4C54-E618-4942-BC00-7B6D72C540DC}" dt="2021-06-11T07:59:30.971" v="153" actId="20577"/>
          <ac:spMkLst>
            <pc:docMk/>
            <pc:sldMk cId="2987506838" sldId="279"/>
            <ac:spMk id="3" creationId="{0EBE9535-D317-C34C-8CD9-14B7246AEF14}"/>
          </ac:spMkLst>
        </pc:spChg>
      </pc:sldChg>
      <pc:sldChg chg="modSp mod">
        <pc:chgData name="Shi Hua Tan" userId="52bdb7a8-6021-4cc5-965f-78d239f88532" providerId="ADAL" clId="{8F2E4C54-E618-4942-BC00-7B6D72C540DC}" dt="2021-06-11T07:59:49.645" v="158" actId="20577"/>
        <pc:sldMkLst>
          <pc:docMk/>
          <pc:sldMk cId="1472164391" sldId="280"/>
        </pc:sldMkLst>
        <pc:spChg chg="mod">
          <ac:chgData name="Shi Hua Tan" userId="52bdb7a8-6021-4cc5-965f-78d239f88532" providerId="ADAL" clId="{8F2E4C54-E618-4942-BC00-7B6D72C540DC}" dt="2021-06-11T07:59:49.645" v="158" actId="20577"/>
          <ac:spMkLst>
            <pc:docMk/>
            <pc:sldMk cId="1472164391" sldId="280"/>
            <ac:spMk id="3" creationId="{0EBE9535-D317-C34C-8CD9-14B7246AEF14}"/>
          </ac:spMkLst>
        </pc:spChg>
      </pc:sldChg>
      <pc:sldChg chg="modSp mod addCm delCm modCm">
        <pc:chgData name="Shi Hua Tan" userId="52bdb7a8-6021-4cc5-965f-78d239f88532" providerId="ADAL" clId="{8F2E4C54-E618-4942-BC00-7B6D72C540DC}" dt="2021-06-11T07:59:55.176" v="160" actId="20577"/>
        <pc:sldMkLst>
          <pc:docMk/>
          <pc:sldMk cId="4071067585" sldId="281"/>
        </pc:sldMkLst>
        <pc:spChg chg="mod">
          <ac:chgData name="Shi Hua Tan" userId="52bdb7a8-6021-4cc5-965f-78d239f88532" providerId="ADAL" clId="{8F2E4C54-E618-4942-BC00-7B6D72C540DC}" dt="2021-06-11T07:59:55.176" v="160" actId="20577"/>
          <ac:spMkLst>
            <pc:docMk/>
            <pc:sldMk cId="4071067585" sldId="281"/>
            <ac:spMk id="3" creationId="{0EBE9535-D317-C34C-8CD9-14B7246AEF14}"/>
          </ac:spMkLst>
        </pc:spChg>
      </pc:sldChg>
      <pc:sldChg chg="modSp mod">
        <pc:chgData name="Shi Hua Tan" userId="52bdb7a8-6021-4cc5-965f-78d239f88532" providerId="ADAL" clId="{8F2E4C54-E618-4942-BC00-7B6D72C540DC}" dt="2021-06-11T07:51:06.035" v="95" actId="20577"/>
        <pc:sldMkLst>
          <pc:docMk/>
          <pc:sldMk cId="1343902016" sldId="282"/>
        </pc:sldMkLst>
        <pc:spChg chg="mod">
          <ac:chgData name="Shi Hua Tan" userId="52bdb7a8-6021-4cc5-965f-78d239f88532" providerId="ADAL" clId="{8F2E4C54-E618-4942-BC00-7B6D72C540DC}" dt="2021-06-11T07:51:06.035" v="95" actId="20577"/>
          <ac:spMkLst>
            <pc:docMk/>
            <pc:sldMk cId="1343902016" sldId="282"/>
            <ac:spMk id="2" creationId="{BF9CF07E-28DC-4643-A283-F1B01816C58C}"/>
          </ac:spMkLst>
        </pc:spChg>
      </pc:sldChg>
      <pc:sldChg chg="modSp mod">
        <pc:chgData name="Shi Hua Tan" userId="52bdb7a8-6021-4cc5-965f-78d239f88532" providerId="ADAL" clId="{8F2E4C54-E618-4942-BC00-7B6D72C540DC}" dt="2021-06-11T08:00:16.277" v="165" actId="20577"/>
        <pc:sldMkLst>
          <pc:docMk/>
          <pc:sldMk cId="1783657030" sldId="283"/>
        </pc:sldMkLst>
        <pc:spChg chg="mod">
          <ac:chgData name="Shi Hua Tan" userId="52bdb7a8-6021-4cc5-965f-78d239f88532" providerId="ADAL" clId="{8F2E4C54-E618-4942-BC00-7B6D72C540DC}" dt="2021-06-11T07:52:20.913" v="96" actId="20577"/>
          <ac:spMkLst>
            <pc:docMk/>
            <pc:sldMk cId="1783657030" sldId="283"/>
            <ac:spMk id="2" creationId="{BF9CF07E-28DC-4643-A283-F1B01816C58C}"/>
          </ac:spMkLst>
        </pc:spChg>
        <pc:spChg chg="mod">
          <ac:chgData name="Shi Hua Tan" userId="52bdb7a8-6021-4cc5-965f-78d239f88532" providerId="ADAL" clId="{8F2E4C54-E618-4942-BC00-7B6D72C540DC}" dt="2021-06-11T08:00:16.277" v="165" actId="20577"/>
          <ac:spMkLst>
            <pc:docMk/>
            <pc:sldMk cId="1783657030" sldId="283"/>
            <ac:spMk id="3" creationId="{0EBE9535-D317-C34C-8CD9-14B7246AEF14}"/>
          </ac:spMkLst>
        </pc:spChg>
      </pc:sldChg>
      <pc:sldChg chg="modSp mod">
        <pc:chgData name="Shi Hua Tan" userId="52bdb7a8-6021-4cc5-965f-78d239f88532" providerId="ADAL" clId="{8F2E4C54-E618-4942-BC00-7B6D72C540DC}" dt="2021-06-11T08:00:22.877" v="166" actId="20577"/>
        <pc:sldMkLst>
          <pc:docMk/>
          <pc:sldMk cId="1625193053" sldId="284"/>
        </pc:sldMkLst>
        <pc:spChg chg="mod">
          <ac:chgData name="Shi Hua Tan" userId="52bdb7a8-6021-4cc5-965f-78d239f88532" providerId="ADAL" clId="{8F2E4C54-E618-4942-BC00-7B6D72C540DC}" dt="2021-06-11T07:52:25.590" v="97" actId="20577"/>
          <ac:spMkLst>
            <pc:docMk/>
            <pc:sldMk cId="1625193053" sldId="284"/>
            <ac:spMk id="2" creationId="{BF9CF07E-28DC-4643-A283-F1B01816C58C}"/>
          </ac:spMkLst>
        </pc:spChg>
        <pc:spChg chg="mod">
          <ac:chgData name="Shi Hua Tan" userId="52bdb7a8-6021-4cc5-965f-78d239f88532" providerId="ADAL" clId="{8F2E4C54-E618-4942-BC00-7B6D72C540DC}" dt="2021-06-11T08:00:22.877" v="166" actId="20577"/>
          <ac:spMkLst>
            <pc:docMk/>
            <pc:sldMk cId="1625193053" sldId="284"/>
            <ac:spMk id="3" creationId="{0EBE9535-D317-C34C-8CD9-14B7246AEF14}"/>
          </ac:spMkLst>
        </pc:spChg>
      </pc:sldChg>
      <pc:sldChg chg="modSp mod">
        <pc:chgData name="Shi Hua Tan" userId="52bdb7a8-6021-4cc5-965f-78d239f88532" providerId="ADAL" clId="{8F2E4C54-E618-4942-BC00-7B6D72C540DC}" dt="2021-06-11T07:52:29.180" v="98" actId="20577"/>
        <pc:sldMkLst>
          <pc:docMk/>
          <pc:sldMk cId="132745343" sldId="285"/>
        </pc:sldMkLst>
        <pc:spChg chg="mod">
          <ac:chgData name="Shi Hua Tan" userId="52bdb7a8-6021-4cc5-965f-78d239f88532" providerId="ADAL" clId="{8F2E4C54-E618-4942-BC00-7B6D72C540DC}" dt="2021-06-11T07:52:29.180" v="98" actId="20577"/>
          <ac:spMkLst>
            <pc:docMk/>
            <pc:sldMk cId="132745343" sldId="285"/>
            <ac:spMk id="2" creationId="{BF9CF07E-28DC-4643-A283-F1B01816C58C}"/>
          </ac:spMkLst>
        </pc:spChg>
      </pc:sldChg>
      <pc:sldChg chg="modSp mod">
        <pc:chgData name="Shi Hua Tan" userId="52bdb7a8-6021-4cc5-965f-78d239f88532" providerId="ADAL" clId="{8F2E4C54-E618-4942-BC00-7B6D72C540DC}" dt="2021-06-11T08:03:23.861" v="167" actId="20577"/>
        <pc:sldMkLst>
          <pc:docMk/>
          <pc:sldMk cId="4013448422" sldId="286"/>
        </pc:sldMkLst>
        <pc:spChg chg="mod">
          <ac:chgData name="Shi Hua Tan" userId="52bdb7a8-6021-4cc5-965f-78d239f88532" providerId="ADAL" clId="{8F2E4C54-E618-4942-BC00-7B6D72C540DC}" dt="2021-06-11T07:52:34.327" v="101" actId="20577"/>
          <ac:spMkLst>
            <pc:docMk/>
            <pc:sldMk cId="4013448422" sldId="286"/>
            <ac:spMk id="2" creationId="{BF9CF07E-28DC-4643-A283-F1B01816C58C}"/>
          </ac:spMkLst>
        </pc:spChg>
        <pc:spChg chg="mod">
          <ac:chgData name="Shi Hua Tan" userId="52bdb7a8-6021-4cc5-965f-78d239f88532" providerId="ADAL" clId="{8F2E4C54-E618-4942-BC00-7B6D72C540DC}" dt="2021-06-11T08:03:23.861" v="167" actId="20577"/>
          <ac:spMkLst>
            <pc:docMk/>
            <pc:sldMk cId="4013448422" sldId="286"/>
            <ac:spMk id="3" creationId="{0EBE9535-D317-C34C-8CD9-14B7246AEF14}"/>
          </ac:spMkLst>
        </pc:spChg>
      </pc:sldChg>
      <pc:sldChg chg="modSp mod">
        <pc:chgData name="Shi Hua Tan" userId="52bdb7a8-6021-4cc5-965f-78d239f88532" providerId="ADAL" clId="{8F2E4C54-E618-4942-BC00-7B6D72C540DC}" dt="2021-06-11T08:03:55.628" v="174" actId="20577"/>
        <pc:sldMkLst>
          <pc:docMk/>
          <pc:sldMk cId="4237548468" sldId="287"/>
        </pc:sldMkLst>
        <pc:spChg chg="mod">
          <ac:chgData name="Shi Hua Tan" userId="52bdb7a8-6021-4cc5-965f-78d239f88532" providerId="ADAL" clId="{8F2E4C54-E618-4942-BC00-7B6D72C540DC}" dt="2021-06-11T08:03:55.628" v="174" actId="20577"/>
          <ac:spMkLst>
            <pc:docMk/>
            <pc:sldMk cId="4237548468" sldId="287"/>
            <ac:spMk id="3" creationId="{0EBE9535-D317-C34C-8CD9-14B7246AEF14}"/>
          </ac:spMkLst>
        </pc:spChg>
      </pc:sldChg>
      <pc:sldChg chg="modSp mod">
        <pc:chgData name="Shi Hua Tan" userId="52bdb7a8-6021-4cc5-965f-78d239f88532" providerId="ADAL" clId="{8F2E4C54-E618-4942-BC00-7B6D72C540DC}" dt="2021-06-11T07:55:04.257" v="109" actId="313"/>
        <pc:sldMkLst>
          <pc:docMk/>
          <pc:sldMk cId="2360869471" sldId="288"/>
        </pc:sldMkLst>
        <pc:spChg chg="mod">
          <ac:chgData name="Shi Hua Tan" userId="52bdb7a8-6021-4cc5-965f-78d239f88532" providerId="ADAL" clId="{8F2E4C54-E618-4942-BC00-7B6D72C540DC}" dt="2021-06-11T07:55:04.257" v="109" actId="313"/>
          <ac:spMkLst>
            <pc:docMk/>
            <pc:sldMk cId="2360869471" sldId="288"/>
            <ac:spMk id="3" creationId="{0EBE9535-D317-C34C-8CD9-14B7246AEF14}"/>
          </ac:spMkLst>
        </pc:spChg>
      </pc:sldChg>
    </pc:docChg>
  </pc:docChgLst>
  <pc:docChgLst>
    <pc:chgData name="Saini, Arika" userId="cadc5777-602f-4a42-bb92-ec781eb21ca0" providerId="ADAL" clId="{289A09FF-2933-4D47-854C-97D89BE7F583}"/>
    <pc:docChg chg="undo redo custSel addSld delSld modSld sldOrd">
      <pc:chgData name="Saini, Arika" userId="cadc5777-602f-4a42-bb92-ec781eb21ca0" providerId="ADAL" clId="{289A09FF-2933-4D47-854C-97D89BE7F583}" dt="2021-06-07T10:29:44.520" v="1597" actId="108"/>
      <pc:docMkLst>
        <pc:docMk/>
      </pc:docMkLst>
      <pc:sldChg chg="addSp delSp modSp mod setBg">
        <pc:chgData name="Saini, Arika" userId="cadc5777-602f-4a42-bb92-ec781eb21ca0" providerId="ADAL" clId="{289A09FF-2933-4D47-854C-97D89BE7F583}" dt="2021-06-07T08:44:17.031" v="587"/>
        <pc:sldMkLst>
          <pc:docMk/>
          <pc:sldMk cId="4068023858" sldId="256"/>
        </pc:sldMkLst>
        <pc:spChg chg="mod">
          <ac:chgData name="Saini, Arika" userId="cadc5777-602f-4a42-bb92-ec781eb21ca0" providerId="ADAL" clId="{289A09FF-2933-4D47-854C-97D89BE7F583}" dt="2021-06-07T08:19:06.854" v="91" actId="207"/>
          <ac:spMkLst>
            <pc:docMk/>
            <pc:sldMk cId="4068023858" sldId="256"/>
            <ac:spMk id="2" creationId="{1F42A809-8CCC-A741-BC78-1D5082E1AB4A}"/>
          </ac:spMkLst>
        </pc:spChg>
        <pc:spChg chg="mod">
          <ac:chgData name="Saini, Arika" userId="cadc5777-602f-4a42-bb92-ec781eb21ca0" providerId="ADAL" clId="{289A09FF-2933-4D47-854C-97D89BE7F583}" dt="2021-06-07T08:19:08.676" v="92" actId="207"/>
          <ac:spMkLst>
            <pc:docMk/>
            <pc:sldMk cId="4068023858" sldId="256"/>
            <ac:spMk id="3" creationId="{6903BDA6-27EA-754E-8279-2A6C8B61D0BD}"/>
          </ac:spMkLst>
        </pc:spChg>
        <pc:spChg chg="add del">
          <ac:chgData name="Saini, Arika" userId="cadc5777-602f-4a42-bb92-ec781eb21ca0" providerId="ADAL" clId="{289A09FF-2933-4D47-854C-97D89BE7F583}" dt="2021-06-07T08:05:39.597" v="4" actId="21"/>
          <ac:spMkLst>
            <pc:docMk/>
            <pc:sldMk cId="4068023858" sldId="256"/>
            <ac:spMk id="6" creationId="{55FC09DF-D574-4C93-912B-89AF90230B23}"/>
          </ac:spMkLst>
        </pc:spChg>
        <pc:spChg chg="add del mod">
          <ac:chgData name="Saini, Arika" userId="cadc5777-602f-4a42-bb92-ec781eb21ca0" providerId="ADAL" clId="{289A09FF-2933-4D47-854C-97D89BE7F583}" dt="2021-06-07T08:44:16.765" v="586" actId="478"/>
          <ac:spMkLst>
            <pc:docMk/>
            <pc:sldMk cId="4068023858" sldId="256"/>
            <ac:spMk id="9" creationId="{C6AE4C85-6617-42A4-8772-2BC6A83DF29F}"/>
          </ac:spMkLst>
        </pc:spChg>
        <pc:spChg chg="mod">
          <ac:chgData name="Saini, Arika" userId="cadc5777-602f-4a42-bb92-ec781eb21ca0" providerId="ADAL" clId="{289A09FF-2933-4D47-854C-97D89BE7F583}" dt="2021-06-07T08:20:48.018" v="99" actId="207"/>
          <ac:spMkLst>
            <pc:docMk/>
            <pc:sldMk cId="4068023858" sldId="256"/>
            <ac:spMk id="11" creationId="{1A4093A8-2E89-A14A-A215-83C57F53FF4E}"/>
          </ac:spMkLst>
        </pc:spChg>
        <pc:spChg chg="add mod">
          <ac:chgData name="Saini, Arika" userId="cadc5777-602f-4a42-bb92-ec781eb21ca0" providerId="ADAL" clId="{289A09FF-2933-4D47-854C-97D89BE7F583}" dt="2021-06-07T08:20:33.488" v="97" actId="1076"/>
          <ac:spMkLst>
            <pc:docMk/>
            <pc:sldMk cId="4068023858" sldId="256"/>
            <ac:spMk id="12" creationId="{E23FC17B-9EF2-4129-86DF-8DFF73EA4A6D}"/>
          </ac:spMkLst>
        </pc:spChg>
        <pc:picChg chg="add del mod modCrop">
          <ac:chgData name="Saini, Arika" userId="cadc5777-602f-4a42-bb92-ec781eb21ca0" providerId="ADAL" clId="{289A09FF-2933-4D47-854C-97D89BE7F583}" dt="2021-06-07T08:05:40.707" v="5" actId="478"/>
          <ac:picMkLst>
            <pc:docMk/>
            <pc:sldMk cId="4068023858" sldId="256"/>
            <ac:picMk id="4" creationId="{BA37B950-4F24-4C67-BF2A-390B89D636F7}"/>
          </ac:picMkLst>
        </pc:picChg>
        <pc:picChg chg="mod">
          <ac:chgData name="Saini, Arika" userId="cadc5777-602f-4a42-bb92-ec781eb21ca0" providerId="ADAL" clId="{289A09FF-2933-4D47-854C-97D89BE7F583}" dt="2021-06-07T08:17:13.424" v="83" actId="1076"/>
          <ac:picMkLst>
            <pc:docMk/>
            <pc:sldMk cId="4068023858" sldId="256"/>
            <ac:picMk id="5" creationId="{CF7BA25F-C573-BC40-9B91-F36AD7AFBF4E}"/>
          </ac:picMkLst>
        </pc:picChg>
        <pc:picChg chg="mod">
          <ac:chgData name="Saini, Arika" userId="cadc5777-602f-4a42-bb92-ec781eb21ca0" providerId="ADAL" clId="{289A09FF-2933-4D47-854C-97D89BE7F583}" dt="2021-06-07T08:20:11.419" v="93"/>
          <ac:picMkLst>
            <pc:docMk/>
            <pc:sldMk cId="4068023858" sldId="256"/>
            <ac:picMk id="7" creationId="{90563892-B608-EE45-BC5D-25735D19A519}"/>
          </ac:picMkLst>
        </pc:picChg>
        <pc:picChg chg="add mod ord">
          <ac:chgData name="Saini, Arika" userId="cadc5777-602f-4a42-bb92-ec781eb21ca0" providerId="ADAL" clId="{289A09FF-2933-4D47-854C-97D89BE7F583}" dt="2021-06-07T08:20:34.767" v="98" actId="1076"/>
          <ac:picMkLst>
            <pc:docMk/>
            <pc:sldMk cId="4068023858" sldId="256"/>
            <ac:picMk id="10" creationId="{19D3B37D-847A-4BAC-AC46-173EC3A08745}"/>
          </ac:picMkLst>
        </pc:picChg>
        <pc:picChg chg="add mod">
          <ac:chgData name="Saini, Arika" userId="cadc5777-602f-4a42-bb92-ec781eb21ca0" providerId="ADAL" clId="{289A09FF-2933-4D47-854C-97D89BE7F583}" dt="2021-06-07T08:44:17.031" v="587"/>
          <ac:picMkLst>
            <pc:docMk/>
            <pc:sldMk cId="4068023858" sldId="256"/>
            <ac:picMk id="13" creationId="{A1E95B47-8648-484D-894E-ED3C40F4A45F}"/>
          </ac:picMkLst>
        </pc:picChg>
      </pc:sldChg>
      <pc:sldChg chg="addSp delSp modSp mod ord">
        <pc:chgData name="Saini, Arika" userId="cadc5777-602f-4a42-bb92-ec781eb21ca0" providerId="ADAL" clId="{289A09FF-2933-4D47-854C-97D89BE7F583}" dt="2021-06-07T09:05:02.789" v="789" actId="14100"/>
        <pc:sldMkLst>
          <pc:docMk/>
          <pc:sldMk cId="1858466637" sldId="260"/>
        </pc:sldMkLst>
        <pc:spChg chg="add del mod">
          <ac:chgData name="Saini, Arika" userId="cadc5777-602f-4a42-bb92-ec781eb21ca0" providerId="ADAL" clId="{289A09FF-2933-4D47-854C-97D89BE7F583}" dt="2021-06-07T08:55:45.622" v="658" actId="478"/>
          <ac:spMkLst>
            <pc:docMk/>
            <pc:sldMk cId="1858466637" sldId="260"/>
            <ac:spMk id="3" creationId="{522BC60B-E310-450B-A85C-217F5ECBE070}"/>
          </ac:spMkLst>
        </pc:spChg>
        <pc:spChg chg="add del mod">
          <ac:chgData name="Saini, Arika" userId="cadc5777-602f-4a42-bb92-ec781eb21ca0" providerId="ADAL" clId="{289A09FF-2933-4D47-854C-97D89BE7F583}" dt="2021-06-07T08:55:45.622" v="658" actId="478"/>
          <ac:spMkLst>
            <pc:docMk/>
            <pc:sldMk cId="1858466637" sldId="260"/>
            <ac:spMk id="4" creationId="{D1B69F59-055A-48C2-B033-5453D88A0544}"/>
          </ac:spMkLst>
        </pc:spChg>
        <pc:spChg chg="mod">
          <ac:chgData name="Saini, Arika" userId="cadc5777-602f-4a42-bb92-ec781eb21ca0" providerId="ADAL" clId="{289A09FF-2933-4D47-854C-97D89BE7F583}" dt="2021-06-07T09:04:19.772" v="786" actId="14100"/>
          <ac:spMkLst>
            <pc:docMk/>
            <pc:sldMk cId="1858466637" sldId="260"/>
            <ac:spMk id="5" creationId="{8F4E44AD-AF24-C74A-8524-2A218E7D73A2}"/>
          </ac:spMkLst>
        </pc:spChg>
        <pc:spChg chg="mod">
          <ac:chgData name="Saini, Arika" userId="cadc5777-602f-4a42-bb92-ec781eb21ca0" providerId="ADAL" clId="{289A09FF-2933-4D47-854C-97D89BE7F583}" dt="2021-06-07T09:05:02.789" v="789" actId="14100"/>
          <ac:spMkLst>
            <pc:docMk/>
            <pc:sldMk cId="1858466637" sldId="260"/>
            <ac:spMk id="6" creationId="{50180E02-B0CC-B647-B48F-CBF0F98503A6}"/>
          </ac:spMkLst>
        </pc:spChg>
        <pc:spChg chg="add del mod">
          <ac:chgData name="Saini, Arika" userId="cadc5777-602f-4a42-bb92-ec781eb21ca0" providerId="ADAL" clId="{289A09FF-2933-4D47-854C-97D89BE7F583}" dt="2021-06-07T08:55:45.622" v="658" actId="478"/>
          <ac:spMkLst>
            <pc:docMk/>
            <pc:sldMk cId="1858466637" sldId="260"/>
            <ac:spMk id="11" creationId="{9C28A11F-6D5A-45FB-B0D5-7EE58B7CEC1C}"/>
          </ac:spMkLst>
        </pc:spChg>
        <pc:spChg chg="add del mod">
          <ac:chgData name="Saini, Arika" userId="cadc5777-602f-4a42-bb92-ec781eb21ca0" providerId="ADAL" clId="{289A09FF-2933-4D47-854C-97D89BE7F583}" dt="2021-06-07T08:55:45.622" v="658" actId="478"/>
          <ac:spMkLst>
            <pc:docMk/>
            <pc:sldMk cId="1858466637" sldId="260"/>
            <ac:spMk id="12" creationId="{3DDD9085-B405-473B-BAA9-FB7E7F62CB0F}"/>
          </ac:spMkLst>
        </pc:spChg>
        <pc:spChg chg="del">
          <ac:chgData name="Saini, Arika" userId="cadc5777-602f-4a42-bb92-ec781eb21ca0" providerId="ADAL" clId="{289A09FF-2933-4D47-854C-97D89BE7F583}" dt="2021-06-07T08:25:18.472" v="175" actId="478"/>
          <ac:spMkLst>
            <pc:docMk/>
            <pc:sldMk cId="1858466637" sldId="260"/>
            <ac:spMk id="13" creationId="{3CD71C98-716D-164C-A357-CF206A4C8E9D}"/>
          </ac:spMkLst>
        </pc:spChg>
        <pc:spChg chg="del">
          <ac:chgData name="Saini, Arika" userId="cadc5777-602f-4a42-bb92-ec781eb21ca0" providerId="ADAL" clId="{289A09FF-2933-4D47-854C-97D89BE7F583}" dt="2021-06-07T08:25:18.472" v="175" actId="478"/>
          <ac:spMkLst>
            <pc:docMk/>
            <pc:sldMk cId="1858466637" sldId="260"/>
            <ac:spMk id="14" creationId="{81E96210-1CA0-7C4C-8C45-F12CA739A27F}"/>
          </ac:spMkLst>
        </pc:spChg>
        <pc:spChg chg="del">
          <ac:chgData name="Saini, Arika" userId="cadc5777-602f-4a42-bb92-ec781eb21ca0" providerId="ADAL" clId="{289A09FF-2933-4D47-854C-97D89BE7F583}" dt="2021-06-07T08:25:21.995" v="177" actId="478"/>
          <ac:spMkLst>
            <pc:docMk/>
            <pc:sldMk cId="1858466637" sldId="260"/>
            <ac:spMk id="16" creationId="{A458AD18-6B7D-A24A-AEF8-8D1A53786C37}"/>
          </ac:spMkLst>
        </pc:spChg>
        <pc:spChg chg="del">
          <ac:chgData name="Saini, Arika" userId="cadc5777-602f-4a42-bb92-ec781eb21ca0" providerId="ADAL" clId="{289A09FF-2933-4D47-854C-97D89BE7F583}" dt="2021-06-07T08:25:21.995" v="177" actId="478"/>
          <ac:spMkLst>
            <pc:docMk/>
            <pc:sldMk cId="1858466637" sldId="260"/>
            <ac:spMk id="17" creationId="{23AC75F2-097D-504D-9360-D100F944DC5D}"/>
          </ac:spMkLst>
        </pc:spChg>
        <pc:spChg chg="add mod">
          <ac:chgData name="Saini, Arika" userId="cadc5777-602f-4a42-bb92-ec781eb21ca0" providerId="ADAL" clId="{289A09FF-2933-4D47-854C-97D89BE7F583}" dt="2021-06-07T08:43:54.293" v="584"/>
          <ac:spMkLst>
            <pc:docMk/>
            <pc:sldMk cId="1858466637" sldId="260"/>
            <ac:spMk id="22" creationId="{77B33D35-2E65-42A8-ACE4-E9C7895BAAC6}"/>
          </ac:spMkLst>
        </pc:spChg>
        <pc:spChg chg="del">
          <ac:chgData name="Saini, Arika" userId="cadc5777-602f-4a42-bb92-ec781eb21ca0" providerId="ADAL" clId="{289A09FF-2933-4D47-854C-97D89BE7F583}" dt="2021-06-07T08:25:18.472" v="175" actId="478"/>
          <ac:spMkLst>
            <pc:docMk/>
            <pc:sldMk cId="1858466637" sldId="260"/>
            <ac:spMk id="23" creationId="{2F57F0C6-ECB1-D047-AF2C-008AC54F71EA}"/>
          </ac:spMkLst>
        </pc:spChg>
        <pc:spChg chg="del">
          <ac:chgData name="Saini, Arika" userId="cadc5777-602f-4a42-bb92-ec781eb21ca0" providerId="ADAL" clId="{289A09FF-2933-4D47-854C-97D89BE7F583}" dt="2021-06-07T08:25:18.472" v="175" actId="478"/>
          <ac:spMkLst>
            <pc:docMk/>
            <pc:sldMk cId="1858466637" sldId="260"/>
            <ac:spMk id="24" creationId="{FC8BE879-69F2-C54A-A4E9-760348ECD36C}"/>
          </ac:spMkLst>
        </pc:spChg>
        <pc:spChg chg="add mod">
          <ac:chgData name="Saini, Arika" userId="cadc5777-602f-4a42-bb92-ec781eb21ca0" providerId="ADAL" clId="{289A09FF-2933-4D47-854C-97D89BE7F583}" dt="2021-06-07T08:56:00.596" v="661"/>
          <ac:spMkLst>
            <pc:docMk/>
            <pc:sldMk cId="1858466637" sldId="260"/>
            <ac:spMk id="26" creationId="{47B6C7C0-FFC4-4FE7-B8E1-DB6C91CC2D04}"/>
          </ac:spMkLst>
        </pc:spChg>
        <pc:picChg chg="del">
          <ac:chgData name="Saini, Arika" userId="cadc5777-602f-4a42-bb92-ec781eb21ca0" providerId="ADAL" clId="{289A09FF-2933-4D47-854C-97D89BE7F583}" dt="2021-06-07T08:25:18.472" v="175" actId="478"/>
          <ac:picMkLst>
            <pc:docMk/>
            <pc:sldMk cId="1858466637" sldId="260"/>
            <ac:picMk id="2" creationId="{F948FC79-7D88-FB45-987C-91F2737E3E45}"/>
          </ac:picMkLst>
        </pc:picChg>
        <pc:picChg chg="del">
          <ac:chgData name="Saini, Arika" userId="cadc5777-602f-4a42-bb92-ec781eb21ca0" providerId="ADAL" clId="{289A09FF-2933-4D47-854C-97D89BE7F583}" dt="2021-06-07T08:25:18.472" v="175" actId="478"/>
          <ac:picMkLst>
            <pc:docMk/>
            <pc:sldMk cId="1858466637" sldId="260"/>
            <ac:picMk id="7" creationId="{23547113-86E6-CD4E-981E-06F8D7A7651A}"/>
          </ac:picMkLst>
        </pc:picChg>
        <pc:picChg chg="del">
          <ac:chgData name="Saini, Arika" userId="cadc5777-602f-4a42-bb92-ec781eb21ca0" providerId="ADAL" clId="{289A09FF-2933-4D47-854C-97D89BE7F583}" dt="2021-06-07T08:25:18.472" v="175" actId="478"/>
          <ac:picMkLst>
            <pc:docMk/>
            <pc:sldMk cId="1858466637" sldId="260"/>
            <ac:picMk id="8" creationId="{A814328A-1E85-D54C-A6B3-743942330B52}"/>
          </ac:picMkLst>
        </pc:picChg>
        <pc:picChg chg="del">
          <ac:chgData name="Saini, Arika" userId="cadc5777-602f-4a42-bb92-ec781eb21ca0" providerId="ADAL" clId="{289A09FF-2933-4D47-854C-97D89BE7F583}" dt="2021-06-07T08:25:18.472" v="175" actId="478"/>
          <ac:picMkLst>
            <pc:docMk/>
            <pc:sldMk cId="1858466637" sldId="260"/>
            <ac:picMk id="9" creationId="{F5355D30-E825-4E47-B540-F3D548B114BA}"/>
          </ac:picMkLst>
        </pc:picChg>
        <pc:picChg chg="del">
          <ac:chgData name="Saini, Arika" userId="cadc5777-602f-4a42-bb92-ec781eb21ca0" providerId="ADAL" clId="{289A09FF-2933-4D47-854C-97D89BE7F583}" dt="2021-06-07T08:25:18.472" v="175" actId="478"/>
          <ac:picMkLst>
            <pc:docMk/>
            <pc:sldMk cId="1858466637" sldId="260"/>
            <ac:picMk id="10" creationId="{32F9B56D-C921-3F41-924C-88CAB7DDA833}"/>
          </ac:picMkLst>
        </pc:picChg>
        <pc:picChg chg="add del mod">
          <ac:chgData name="Saini, Arika" userId="cadc5777-602f-4a42-bb92-ec781eb21ca0" providerId="ADAL" clId="{289A09FF-2933-4D47-854C-97D89BE7F583}" dt="2021-06-07T08:55:21.712" v="640" actId="478"/>
          <ac:picMkLst>
            <pc:docMk/>
            <pc:sldMk cId="1858466637" sldId="260"/>
            <ac:picMk id="18" creationId="{B8163C63-B1C0-47A7-A683-C24531ABC1B5}"/>
          </ac:picMkLst>
        </pc:picChg>
        <pc:picChg chg="del">
          <ac:chgData name="Saini, Arika" userId="cadc5777-602f-4a42-bb92-ec781eb21ca0" providerId="ADAL" clId="{289A09FF-2933-4D47-854C-97D89BE7F583}" dt="2021-06-07T08:25:20.226" v="176" actId="478"/>
          <ac:picMkLst>
            <pc:docMk/>
            <pc:sldMk cId="1858466637" sldId="260"/>
            <ac:picMk id="19" creationId="{7E514D97-C2D2-0F4B-A722-B243330A92A1}"/>
          </ac:picMkLst>
        </pc:picChg>
        <pc:picChg chg="add mod ord">
          <ac:chgData name="Saini, Arika" userId="cadc5777-602f-4a42-bb92-ec781eb21ca0" providerId="ADAL" clId="{289A09FF-2933-4D47-854C-97D89BE7F583}" dt="2021-06-07T09:04:02.267" v="718" actId="552"/>
          <ac:picMkLst>
            <pc:docMk/>
            <pc:sldMk cId="1858466637" sldId="260"/>
            <ac:picMk id="20" creationId="{41613ED2-93EE-4E6D-8BF0-E8AFDFFD27F4}"/>
          </ac:picMkLst>
        </pc:picChg>
        <pc:picChg chg="add mod">
          <ac:chgData name="Saini, Arika" userId="cadc5777-602f-4a42-bb92-ec781eb21ca0" providerId="ADAL" clId="{289A09FF-2933-4D47-854C-97D89BE7F583}" dt="2021-06-07T08:44:19.932" v="588"/>
          <ac:picMkLst>
            <pc:docMk/>
            <pc:sldMk cId="1858466637" sldId="260"/>
            <ac:picMk id="25" creationId="{57B19AE1-55AE-4B93-B264-1292B1AD8F85}"/>
          </ac:picMkLst>
        </pc:picChg>
        <pc:picChg chg="del">
          <ac:chgData name="Saini, Arika" userId="cadc5777-602f-4a42-bb92-ec781eb21ca0" providerId="ADAL" clId="{289A09FF-2933-4D47-854C-97D89BE7F583}" dt="2021-06-07T08:25:18.472" v="175" actId="478"/>
          <ac:picMkLst>
            <pc:docMk/>
            <pc:sldMk cId="1858466637" sldId="260"/>
            <ac:picMk id="5122" creationId="{32740D4B-823F-624F-97BD-67226B4AE9B6}"/>
          </ac:picMkLst>
        </pc:picChg>
      </pc:sldChg>
      <pc:sldChg chg="addSp delSp modSp mod">
        <pc:chgData name="Saini, Arika" userId="cadc5777-602f-4a42-bb92-ec781eb21ca0" providerId="ADAL" clId="{289A09FF-2933-4D47-854C-97D89BE7F583}" dt="2021-06-07T08:09:03.551" v="17" actId="1076"/>
        <pc:sldMkLst>
          <pc:docMk/>
          <pc:sldMk cId="2580543431" sldId="261"/>
        </pc:sldMkLst>
        <pc:spChg chg="del">
          <ac:chgData name="Saini, Arika" userId="cadc5777-602f-4a42-bb92-ec781eb21ca0" providerId="ADAL" clId="{289A09FF-2933-4D47-854C-97D89BE7F583}" dt="2021-06-07T08:08:46.806" v="14" actId="478"/>
          <ac:spMkLst>
            <pc:docMk/>
            <pc:sldMk cId="2580543431" sldId="261"/>
            <ac:spMk id="3" creationId="{36A0B0F3-B3F4-484A-9EF2-375F113A8B9F}"/>
          </ac:spMkLst>
        </pc:spChg>
        <pc:picChg chg="add mod">
          <ac:chgData name="Saini, Arika" userId="cadc5777-602f-4a42-bb92-ec781eb21ca0" providerId="ADAL" clId="{289A09FF-2933-4D47-854C-97D89BE7F583}" dt="2021-06-07T08:09:03.551" v="17" actId="1076"/>
          <ac:picMkLst>
            <pc:docMk/>
            <pc:sldMk cId="2580543431" sldId="261"/>
            <ac:picMk id="4" creationId="{E6F55B31-491F-429F-813F-CEF56EFB0AC5}"/>
          </ac:picMkLst>
        </pc:picChg>
        <pc:picChg chg="del">
          <ac:chgData name="Saini, Arika" userId="cadc5777-602f-4a42-bb92-ec781eb21ca0" providerId="ADAL" clId="{289A09FF-2933-4D47-854C-97D89BE7F583}" dt="2021-06-07T08:08:44.839" v="13" actId="478"/>
          <ac:picMkLst>
            <pc:docMk/>
            <pc:sldMk cId="2580543431" sldId="261"/>
            <ac:picMk id="18" creationId="{A6FAB17B-A60F-6945-82D4-3D01058C8EE4}"/>
          </ac:picMkLst>
        </pc:picChg>
      </pc:sldChg>
      <pc:sldChg chg="addSp delSp modSp del mod ord">
        <pc:chgData name="Saini, Arika" userId="cadc5777-602f-4a42-bb92-ec781eb21ca0" providerId="ADAL" clId="{289A09FF-2933-4D47-854C-97D89BE7F583}" dt="2021-06-07T10:27:02.994" v="1565" actId="47"/>
        <pc:sldMkLst>
          <pc:docMk/>
          <pc:sldMk cId="2177771130" sldId="263"/>
        </pc:sldMkLst>
        <pc:spChg chg="add del mod">
          <ac:chgData name="Saini, Arika" userId="cadc5777-602f-4a42-bb92-ec781eb21ca0" providerId="ADAL" clId="{289A09FF-2933-4D47-854C-97D89BE7F583}" dt="2021-06-07T08:57:12.545" v="663"/>
          <ac:spMkLst>
            <pc:docMk/>
            <pc:sldMk cId="2177771130" sldId="263"/>
            <ac:spMk id="2" creationId="{864B61DC-85CE-4D8D-99A7-A933BDE227B5}"/>
          </ac:spMkLst>
        </pc:spChg>
        <pc:spChg chg="add del mod">
          <ac:chgData name="Saini, Arika" userId="cadc5777-602f-4a42-bb92-ec781eb21ca0" providerId="ADAL" clId="{289A09FF-2933-4D47-854C-97D89BE7F583}" dt="2021-06-07T08:57:12.545" v="663"/>
          <ac:spMkLst>
            <pc:docMk/>
            <pc:sldMk cId="2177771130" sldId="263"/>
            <ac:spMk id="3" creationId="{A06ABA36-26AF-463D-8BD5-DA83D3956C76}"/>
          </ac:spMkLst>
        </pc:spChg>
        <pc:spChg chg="add del mod">
          <ac:chgData name="Saini, Arika" userId="cadc5777-602f-4a42-bb92-ec781eb21ca0" providerId="ADAL" clId="{289A09FF-2933-4D47-854C-97D89BE7F583}" dt="2021-06-07T08:57:12.545" v="663"/>
          <ac:spMkLst>
            <pc:docMk/>
            <pc:sldMk cId="2177771130" sldId="263"/>
            <ac:spMk id="4" creationId="{D4D21DCA-0602-4AF7-ACE0-835FEDCC4889}"/>
          </ac:spMkLst>
        </pc:spChg>
        <pc:spChg chg="mod">
          <ac:chgData name="Saini, Arika" userId="cadc5777-602f-4a42-bb92-ec781eb21ca0" providerId="ADAL" clId="{289A09FF-2933-4D47-854C-97D89BE7F583}" dt="2021-06-07T08:57:12.545" v="663"/>
          <ac:spMkLst>
            <pc:docMk/>
            <pc:sldMk cId="2177771130" sldId="263"/>
            <ac:spMk id="11" creationId="{9DECE9F1-AB43-3545-BE74-4841A716124D}"/>
          </ac:spMkLst>
        </pc:spChg>
        <pc:spChg chg="mod">
          <ac:chgData name="Saini, Arika" userId="cadc5777-602f-4a42-bb92-ec781eb21ca0" providerId="ADAL" clId="{289A09FF-2933-4D47-854C-97D89BE7F583}" dt="2021-06-07T08:57:12.545" v="663"/>
          <ac:spMkLst>
            <pc:docMk/>
            <pc:sldMk cId="2177771130" sldId="263"/>
            <ac:spMk id="12" creationId="{96115A79-140D-7C4B-9A17-A6B12C77D889}"/>
          </ac:spMkLst>
        </pc:spChg>
        <pc:spChg chg="mod">
          <ac:chgData name="Saini, Arika" userId="cadc5777-602f-4a42-bb92-ec781eb21ca0" providerId="ADAL" clId="{289A09FF-2933-4D47-854C-97D89BE7F583}" dt="2021-06-07T08:57:12.545" v="663"/>
          <ac:spMkLst>
            <pc:docMk/>
            <pc:sldMk cId="2177771130" sldId="263"/>
            <ac:spMk id="15" creationId="{11A6A742-88E2-454D-85B7-7273D87DE745}"/>
          </ac:spMkLst>
        </pc:spChg>
        <pc:picChg chg="mod">
          <ac:chgData name="Saini, Arika" userId="cadc5777-602f-4a42-bb92-ec781eb21ca0" providerId="ADAL" clId="{289A09FF-2933-4D47-854C-97D89BE7F583}" dt="2021-06-07T08:39:57.431" v="565" actId="553"/>
          <ac:picMkLst>
            <pc:docMk/>
            <pc:sldMk cId="2177771130" sldId="263"/>
            <ac:picMk id="9" creationId="{DCD8EC47-3B50-D44F-A669-A548761DE2F7}"/>
          </ac:picMkLst>
        </pc:picChg>
      </pc:sldChg>
      <pc:sldChg chg="addSp delSp modSp mod ord">
        <pc:chgData name="Saini, Arika" userId="cadc5777-602f-4a42-bb92-ec781eb21ca0" providerId="ADAL" clId="{289A09FF-2933-4D47-854C-97D89BE7F583}" dt="2021-06-07T09:27:48.048" v="873" actId="14100"/>
        <pc:sldMkLst>
          <pc:docMk/>
          <pc:sldMk cId="962427713" sldId="264"/>
        </pc:sldMkLst>
        <pc:spChg chg="mod">
          <ac:chgData name="Saini, Arika" userId="cadc5777-602f-4a42-bb92-ec781eb21ca0" providerId="ADAL" clId="{289A09FF-2933-4D47-854C-97D89BE7F583}" dt="2021-06-07T08:57:35.367" v="670" actId="6549"/>
          <ac:spMkLst>
            <pc:docMk/>
            <pc:sldMk cId="962427713" sldId="264"/>
            <ac:spMk id="2" creationId="{BF9CF07E-28DC-4643-A283-F1B01816C58C}"/>
          </ac:spMkLst>
        </pc:spChg>
        <pc:spChg chg="mod">
          <ac:chgData name="Saini, Arika" userId="cadc5777-602f-4a42-bb92-ec781eb21ca0" providerId="ADAL" clId="{289A09FF-2933-4D47-854C-97D89BE7F583}" dt="2021-06-07T09:27:48.048" v="873" actId="14100"/>
          <ac:spMkLst>
            <pc:docMk/>
            <pc:sldMk cId="962427713" sldId="264"/>
            <ac:spMk id="3" creationId="{0EBE9535-D317-C34C-8CD9-14B7246AEF14}"/>
          </ac:spMkLst>
        </pc:spChg>
        <pc:spChg chg="del">
          <ac:chgData name="Saini, Arika" userId="cadc5777-602f-4a42-bb92-ec781eb21ca0" providerId="ADAL" clId="{289A09FF-2933-4D47-854C-97D89BE7F583}" dt="2021-06-07T08:57:46.370" v="671" actId="478"/>
          <ac:spMkLst>
            <pc:docMk/>
            <pc:sldMk cId="962427713" sldId="264"/>
            <ac:spMk id="10" creationId="{83DA0DD6-9E04-1A41-B85E-F37D2D323CA2}"/>
          </ac:spMkLst>
        </pc:spChg>
        <pc:spChg chg="del">
          <ac:chgData name="Saini, Arika" userId="cadc5777-602f-4a42-bb92-ec781eb21ca0" providerId="ADAL" clId="{289A09FF-2933-4D47-854C-97D89BE7F583}" dt="2021-06-07T08:57:46.370" v="671" actId="478"/>
          <ac:spMkLst>
            <pc:docMk/>
            <pc:sldMk cId="962427713" sldId="264"/>
            <ac:spMk id="11" creationId="{87C58AFD-490E-424C-9AC2-2A91D73B4060}"/>
          </ac:spMkLst>
        </pc:spChg>
        <pc:spChg chg="del">
          <ac:chgData name="Saini, Arika" userId="cadc5777-602f-4a42-bb92-ec781eb21ca0" providerId="ADAL" clId="{289A09FF-2933-4D47-854C-97D89BE7F583}" dt="2021-06-07T08:57:46.370" v="671" actId="478"/>
          <ac:spMkLst>
            <pc:docMk/>
            <pc:sldMk cId="962427713" sldId="264"/>
            <ac:spMk id="12" creationId="{02F23A22-E057-7F4F-9E7A-F3D146D256C1}"/>
          </ac:spMkLst>
        </pc:spChg>
        <pc:spChg chg="del">
          <ac:chgData name="Saini, Arika" userId="cadc5777-602f-4a42-bb92-ec781eb21ca0" providerId="ADAL" clId="{289A09FF-2933-4D47-854C-97D89BE7F583}" dt="2021-06-07T08:57:46.370" v="671" actId="478"/>
          <ac:spMkLst>
            <pc:docMk/>
            <pc:sldMk cId="962427713" sldId="264"/>
            <ac:spMk id="13" creationId="{FB4A87B1-87F0-5540-968A-0FFFD1FF3BED}"/>
          </ac:spMkLst>
        </pc:spChg>
        <pc:spChg chg="add mod">
          <ac:chgData name="Saini, Arika" userId="cadc5777-602f-4a42-bb92-ec781eb21ca0" providerId="ADAL" clId="{289A09FF-2933-4D47-854C-97D89BE7F583}" dt="2021-06-07T08:58:58.086" v="676"/>
          <ac:spMkLst>
            <pc:docMk/>
            <pc:sldMk cId="962427713" sldId="264"/>
            <ac:spMk id="16" creationId="{71C7A7C8-3F4A-41C9-A875-6966581A709D}"/>
          </ac:spMkLst>
        </pc:spChg>
        <pc:picChg chg="del">
          <ac:chgData name="Saini, Arika" userId="cadc5777-602f-4a42-bb92-ec781eb21ca0" providerId="ADAL" clId="{289A09FF-2933-4D47-854C-97D89BE7F583}" dt="2021-06-07T08:57:46.370" v="671" actId="478"/>
          <ac:picMkLst>
            <pc:docMk/>
            <pc:sldMk cId="962427713" sldId="264"/>
            <ac:picMk id="4" creationId="{CA074E32-E411-DB41-98DB-7F578578F237}"/>
          </ac:picMkLst>
        </pc:picChg>
        <pc:picChg chg="del">
          <ac:chgData name="Saini, Arika" userId="cadc5777-602f-4a42-bb92-ec781eb21ca0" providerId="ADAL" clId="{289A09FF-2933-4D47-854C-97D89BE7F583}" dt="2021-06-07T08:57:46.370" v="671" actId="478"/>
          <ac:picMkLst>
            <pc:docMk/>
            <pc:sldMk cId="962427713" sldId="264"/>
            <ac:picMk id="6" creationId="{5AAFF80D-6BB3-6948-B8A3-AE2648A06848}"/>
          </ac:picMkLst>
        </pc:picChg>
        <pc:picChg chg="del">
          <ac:chgData name="Saini, Arika" userId="cadc5777-602f-4a42-bb92-ec781eb21ca0" providerId="ADAL" clId="{289A09FF-2933-4D47-854C-97D89BE7F583}" dt="2021-06-07T08:57:46.370" v="671" actId="478"/>
          <ac:picMkLst>
            <pc:docMk/>
            <pc:sldMk cId="962427713" sldId="264"/>
            <ac:picMk id="7" creationId="{05B82841-32AF-FE4E-9C4F-FF31DC7C770A}"/>
          </ac:picMkLst>
        </pc:picChg>
        <pc:picChg chg="del">
          <ac:chgData name="Saini, Arika" userId="cadc5777-602f-4a42-bb92-ec781eb21ca0" providerId="ADAL" clId="{289A09FF-2933-4D47-854C-97D89BE7F583}" dt="2021-06-07T08:57:46.370" v="671" actId="478"/>
          <ac:picMkLst>
            <pc:docMk/>
            <pc:sldMk cId="962427713" sldId="264"/>
            <ac:picMk id="9" creationId="{FC575664-9020-A942-9CF6-719159E98074}"/>
          </ac:picMkLst>
        </pc:picChg>
        <pc:picChg chg="del">
          <ac:chgData name="Saini, Arika" userId="cadc5777-602f-4a42-bb92-ec781eb21ca0" providerId="ADAL" clId="{289A09FF-2933-4D47-854C-97D89BE7F583}" dt="2021-06-07T08:57:46.370" v="671" actId="478"/>
          <ac:picMkLst>
            <pc:docMk/>
            <pc:sldMk cId="962427713" sldId="264"/>
            <ac:picMk id="14" creationId="{E4846EEE-693B-2D45-9977-73FBA6433496}"/>
          </ac:picMkLst>
        </pc:picChg>
        <pc:picChg chg="add mod ord modCrop">
          <ac:chgData name="Saini, Arika" userId="cadc5777-602f-4a42-bb92-ec781eb21ca0" providerId="ADAL" clId="{289A09FF-2933-4D47-854C-97D89BE7F583}" dt="2021-06-07T09:19:34.566" v="832" actId="29295"/>
          <ac:picMkLst>
            <pc:docMk/>
            <pc:sldMk cId="962427713" sldId="264"/>
            <ac:picMk id="15" creationId="{D4470EEB-5D81-4427-9BFD-5C2E1204E153}"/>
          </ac:picMkLst>
        </pc:picChg>
        <pc:picChg chg="add mod">
          <ac:chgData name="Saini, Arika" userId="cadc5777-602f-4a42-bb92-ec781eb21ca0" providerId="ADAL" clId="{289A09FF-2933-4D47-854C-97D89BE7F583}" dt="2021-06-07T08:59:10.924" v="677"/>
          <ac:picMkLst>
            <pc:docMk/>
            <pc:sldMk cId="962427713" sldId="264"/>
            <ac:picMk id="17" creationId="{A3984F01-67EF-452F-AE7A-8A70EBE19B8E}"/>
          </ac:picMkLst>
        </pc:picChg>
      </pc:sldChg>
      <pc:sldChg chg="del">
        <pc:chgData name="Saini, Arika" userId="cadc5777-602f-4a42-bb92-ec781eb21ca0" providerId="ADAL" clId="{289A09FF-2933-4D47-854C-97D89BE7F583}" dt="2021-06-07T10:27:04.641" v="1568" actId="47"/>
        <pc:sldMkLst>
          <pc:docMk/>
          <pc:sldMk cId="209379890" sldId="266"/>
        </pc:sldMkLst>
      </pc:sldChg>
      <pc:sldChg chg="del">
        <pc:chgData name="Saini, Arika" userId="cadc5777-602f-4a42-bb92-ec781eb21ca0" providerId="ADAL" clId="{289A09FF-2933-4D47-854C-97D89BE7F583}" dt="2021-06-07T10:27:19.895" v="1570" actId="47"/>
        <pc:sldMkLst>
          <pc:docMk/>
          <pc:sldMk cId="1040774371" sldId="267"/>
        </pc:sldMkLst>
      </pc:sldChg>
      <pc:sldChg chg="del">
        <pc:chgData name="Saini, Arika" userId="cadc5777-602f-4a42-bb92-ec781eb21ca0" providerId="ADAL" clId="{289A09FF-2933-4D47-854C-97D89BE7F583}" dt="2021-06-07T10:27:04.063" v="1567" actId="47"/>
        <pc:sldMkLst>
          <pc:docMk/>
          <pc:sldMk cId="2897207246" sldId="268"/>
        </pc:sldMkLst>
      </pc:sldChg>
      <pc:sldChg chg="add del">
        <pc:chgData name="Saini, Arika" userId="cadc5777-602f-4a42-bb92-ec781eb21ca0" providerId="ADAL" clId="{289A09FF-2933-4D47-854C-97D89BE7F583}" dt="2021-06-07T10:27:05.910" v="1569" actId="47"/>
        <pc:sldMkLst>
          <pc:docMk/>
          <pc:sldMk cId="3737142844" sldId="269"/>
        </pc:sldMkLst>
      </pc:sldChg>
      <pc:sldChg chg="addSp delSp modSp add mod ord">
        <pc:chgData name="Saini, Arika" userId="cadc5777-602f-4a42-bb92-ec781eb21ca0" providerId="ADAL" clId="{289A09FF-2933-4D47-854C-97D89BE7F583}" dt="2021-06-07T09:04:44.629" v="788" actId="732"/>
        <pc:sldMkLst>
          <pc:docMk/>
          <pc:sldMk cId="2497951519" sldId="270"/>
        </pc:sldMkLst>
        <pc:spChg chg="add del mod">
          <ac:chgData name="Saini, Arika" userId="cadc5777-602f-4a42-bb92-ec781eb21ca0" providerId="ADAL" clId="{289A09FF-2933-4D47-854C-97D89BE7F583}" dt="2021-06-07T08:36:24.434" v="407"/>
          <ac:spMkLst>
            <pc:docMk/>
            <pc:sldMk cId="2497951519" sldId="270"/>
            <ac:spMk id="2" creationId="{3589196B-D68F-4B7E-A6A5-C93C1C8A82B2}"/>
          </ac:spMkLst>
        </pc:spChg>
        <pc:spChg chg="del">
          <ac:chgData name="Saini, Arika" userId="cadc5777-602f-4a42-bb92-ec781eb21ca0" providerId="ADAL" clId="{289A09FF-2933-4D47-854C-97D89BE7F583}" dt="2021-06-07T08:28:29.580" v="320" actId="478"/>
          <ac:spMkLst>
            <pc:docMk/>
            <pc:sldMk cId="2497951519" sldId="270"/>
            <ac:spMk id="3" creationId="{522BC60B-E310-450B-A85C-217F5ECBE070}"/>
          </ac:spMkLst>
        </pc:spChg>
        <pc:spChg chg="del">
          <ac:chgData name="Saini, Arika" userId="cadc5777-602f-4a42-bb92-ec781eb21ca0" providerId="ADAL" clId="{289A09FF-2933-4D47-854C-97D89BE7F583}" dt="2021-06-07T08:28:29.580" v="320" actId="478"/>
          <ac:spMkLst>
            <pc:docMk/>
            <pc:sldMk cId="2497951519" sldId="270"/>
            <ac:spMk id="4" creationId="{D1B69F59-055A-48C2-B033-5453D88A0544}"/>
          </ac:spMkLst>
        </pc:spChg>
        <pc:spChg chg="mod">
          <ac:chgData name="Saini, Arika" userId="cadc5777-602f-4a42-bb92-ec781eb21ca0" providerId="ADAL" clId="{289A09FF-2933-4D47-854C-97D89BE7F583}" dt="2021-06-07T08:36:26.582" v="408"/>
          <ac:spMkLst>
            <pc:docMk/>
            <pc:sldMk cId="2497951519" sldId="270"/>
            <ac:spMk id="5" creationId="{8F4E44AD-AF24-C74A-8524-2A218E7D73A2}"/>
          </ac:spMkLst>
        </pc:spChg>
        <pc:spChg chg="mod">
          <ac:chgData name="Saini, Arika" userId="cadc5777-602f-4a42-bb92-ec781eb21ca0" providerId="ADAL" clId="{289A09FF-2933-4D47-854C-97D89BE7F583}" dt="2021-06-07T08:37:54.226" v="477" actId="20577"/>
          <ac:spMkLst>
            <pc:docMk/>
            <pc:sldMk cId="2497951519" sldId="270"/>
            <ac:spMk id="6" creationId="{50180E02-B0CC-B647-B48F-CBF0F98503A6}"/>
          </ac:spMkLst>
        </pc:spChg>
        <pc:spChg chg="add del mod">
          <ac:chgData name="Saini, Arika" userId="cadc5777-602f-4a42-bb92-ec781eb21ca0" providerId="ADAL" clId="{289A09FF-2933-4D47-854C-97D89BE7F583}" dt="2021-06-07T08:36:24.434" v="407"/>
          <ac:spMkLst>
            <pc:docMk/>
            <pc:sldMk cId="2497951519" sldId="270"/>
            <ac:spMk id="7" creationId="{03C4B85F-7FA7-48BC-A2C5-C7BC38B1927B}"/>
          </ac:spMkLst>
        </pc:spChg>
        <pc:spChg chg="add del mod">
          <ac:chgData name="Saini, Arika" userId="cadc5777-602f-4a42-bb92-ec781eb21ca0" providerId="ADAL" clId="{289A09FF-2933-4D47-854C-97D89BE7F583}" dt="2021-06-07T08:36:26.582" v="408"/>
          <ac:spMkLst>
            <pc:docMk/>
            <pc:sldMk cId="2497951519" sldId="270"/>
            <ac:spMk id="8" creationId="{A8975D00-6357-43EF-9D2F-0E6D8F1AE431}"/>
          </ac:spMkLst>
        </pc:spChg>
        <pc:spChg chg="add del mod">
          <ac:chgData name="Saini, Arika" userId="cadc5777-602f-4a42-bb92-ec781eb21ca0" providerId="ADAL" clId="{289A09FF-2933-4D47-854C-97D89BE7F583}" dt="2021-06-07T08:36:26.582" v="408"/>
          <ac:spMkLst>
            <pc:docMk/>
            <pc:sldMk cId="2497951519" sldId="270"/>
            <ac:spMk id="9" creationId="{CB33F608-6E7C-4102-8BBA-53F8CCA9A3AC}"/>
          </ac:spMkLst>
        </pc:spChg>
        <pc:spChg chg="del">
          <ac:chgData name="Saini, Arika" userId="cadc5777-602f-4a42-bb92-ec781eb21ca0" providerId="ADAL" clId="{289A09FF-2933-4D47-854C-97D89BE7F583}" dt="2021-06-07T08:28:29.580" v="320" actId="478"/>
          <ac:spMkLst>
            <pc:docMk/>
            <pc:sldMk cId="2497951519" sldId="270"/>
            <ac:spMk id="11" creationId="{9C28A11F-6D5A-45FB-B0D5-7EE58B7CEC1C}"/>
          </ac:spMkLst>
        </pc:spChg>
        <pc:spChg chg="del">
          <ac:chgData name="Saini, Arika" userId="cadc5777-602f-4a42-bb92-ec781eb21ca0" providerId="ADAL" clId="{289A09FF-2933-4D47-854C-97D89BE7F583}" dt="2021-06-07T08:28:29.580" v="320" actId="478"/>
          <ac:spMkLst>
            <pc:docMk/>
            <pc:sldMk cId="2497951519" sldId="270"/>
            <ac:spMk id="12" creationId="{3DDD9085-B405-473B-BAA9-FB7E7F62CB0F}"/>
          </ac:spMkLst>
        </pc:spChg>
        <pc:spChg chg="add mod">
          <ac:chgData name="Saini, Arika" userId="cadc5777-602f-4a42-bb92-ec781eb21ca0" providerId="ADAL" clId="{289A09FF-2933-4D47-854C-97D89BE7F583}" dt="2021-06-07T08:42:09.438" v="583"/>
          <ac:spMkLst>
            <pc:docMk/>
            <pc:sldMk cId="2497951519" sldId="270"/>
            <ac:spMk id="15" creationId="{B04DFE9A-4BF5-46C7-BDA4-88AA4A23F8C5}"/>
          </ac:spMkLst>
        </pc:spChg>
        <pc:spChg chg="add mod">
          <ac:chgData name="Saini, Arika" userId="cadc5777-602f-4a42-bb92-ec781eb21ca0" providerId="ADAL" clId="{289A09FF-2933-4D47-854C-97D89BE7F583}" dt="2021-06-07T08:43:55.461" v="585"/>
          <ac:spMkLst>
            <pc:docMk/>
            <pc:sldMk cId="2497951519" sldId="270"/>
            <ac:spMk id="16" creationId="{73EBD3A4-EB2B-4C00-B57E-B3F79B1E6645}"/>
          </ac:spMkLst>
        </pc:spChg>
        <pc:picChg chg="add mod ord modCrop">
          <ac:chgData name="Saini, Arika" userId="cadc5777-602f-4a42-bb92-ec781eb21ca0" providerId="ADAL" clId="{289A09FF-2933-4D47-854C-97D89BE7F583}" dt="2021-06-07T09:04:44.629" v="788" actId="732"/>
          <ac:picMkLst>
            <pc:docMk/>
            <pc:sldMk cId="2497951519" sldId="270"/>
            <ac:picMk id="13" creationId="{B7106BDC-6D3D-464C-8776-B79590CB8418}"/>
          </ac:picMkLst>
        </pc:picChg>
        <pc:picChg chg="add mod">
          <ac:chgData name="Saini, Arika" userId="cadc5777-602f-4a42-bb92-ec781eb21ca0" providerId="ADAL" clId="{289A09FF-2933-4D47-854C-97D89BE7F583}" dt="2021-06-07T08:44:41.486" v="614"/>
          <ac:picMkLst>
            <pc:docMk/>
            <pc:sldMk cId="2497951519" sldId="270"/>
            <ac:picMk id="17" creationId="{E21A2430-92E3-4484-A139-ED9D428270E6}"/>
          </ac:picMkLst>
        </pc:picChg>
        <pc:picChg chg="del">
          <ac:chgData name="Saini, Arika" userId="cadc5777-602f-4a42-bb92-ec781eb21ca0" providerId="ADAL" clId="{289A09FF-2933-4D47-854C-97D89BE7F583}" dt="2021-06-07T08:28:29.580" v="320" actId="478"/>
          <ac:picMkLst>
            <pc:docMk/>
            <pc:sldMk cId="2497951519" sldId="270"/>
            <ac:picMk id="18" creationId="{B8163C63-B1C0-47A7-A683-C24531ABC1B5}"/>
          </ac:picMkLst>
        </pc:picChg>
      </pc:sldChg>
      <pc:sldChg chg="addSp delSp modSp add del mod">
        <pc:chgData name="Saini, Arika" userId="cadc5777-602f-4a42-bb92-ec781eb21ca0" providerId="ADAL" clId="{289A09FF-2933-4D47-854C-97D89BE7F583}" dt="2021-06-07T08:48:26.512" v="629" actId="47"/>
        <pc:sldMkLst>
          <pc:docMk/>
          <pc:sldMk cId="604072607" sldId="271"/>
        </pc:sldMkLst>
        <pc:picChg chg="add del mod modCrop">
          <ac:chgData name="Saini, Arika" userId="cadc5777-602f-4a42-bb92-ec781eb21ca0" providerId="ADAL" clId="{289A09FF-2933-4D47-854C-97D89BE7F583}" dt="2021-06-07T08:48:18.941" v="628" actId="478"/>
          <ac:picMkLst>
            <pc:docMk/>
            <pc:sldMk cId="604072607" sldId="271"/>
            <ac:picMk id="13" creationId="{E9D6FEAF-9EEC-4A1E-B6BD-FEAA6923AA15}"/>
          </ac:picMkLst>
        </pc:picChg>
      </pc:sldChg>
      <pc:sldChg chg="add del">
        <pc:chgData name="Saini, Arika" userId="cadc5777-602f-4a42-bb92-ec781eb21ca0" providerId="ADAL" clId="{289A09FF-2933-4D47-854C-97D89BE7F583}" dt="2021-06-07T10:27:03.547" v="1566" actId="47"/>
        <pc:sldMkLst>
          <pc:docMk/>
          <pc:sldMk cId="3318282044" sldId="271"/>
        </pc:sldMkLst>
      </pc:sldChg>
      <pc:sldChg chg="addSp delSp modSp add mod">
        <pc:chgData name="Saini, Arika" userId="cadc5777-602f-4a42-bb92-ec781eb21ca0" providerId="ADAL" clId="{289A09FF-2933-4D47-854C-97D89BE7F583}" dt="2021-06-07T09:19:40.920" v="833" actId="108"/>
        <pc:sldMkLst>
          <pc:docMk/>
          <pc:sldMk cId="3581060160" sldId="272"/>
        </pc:sldMkLst>
        <pc:spChg chg="mod">
          <ac:chgData name="Saini, Arika" userId="cadc5777-602f-4a42-bb92-ec781eb21ca0" providerId="ADAL" clId="{289A09FF-2933-4D47-854C-97D89BE7F583}" dt="2021-06-07T09:02:36.147" v="703" actId="20577"/>
          <ac:spMkLst>
            <pc:docMk/>
            <pc:sldMk cId="3581060160" sldId="272"/>
            <ac:spMk id="2" creationId="{BF9CF07E-28DC-4643-A283-F1B01816C58C}"/>
          </ac:spMkLst>
        </pc:spChg>
        <pc:spChg chg="mod">
          <ac:chgData name="Saini, Arika" userId="cadc5777-602f-4a42-bb92-ec781eb21ca0" providerId="ADAL" clId="{289A09FF-2933-4D47-854C-97D89BE7F583}" dt="2021-06-07T09:01:40.744" v="689" actId="12"/>
          <ac:spMkLst>
            <pc:docMk/>
            <pc:sldMk cId="3581060160" sldId="272"/>
            <ac:spMk id="3" creationId="{0EBE9535-D317-C34C-8CD9-14B7246AEF14}"/>
          </ac:spMkLst>
        </pc:spChg>
        <pc:picChg chg="add mod ord">
          <ac:chgData name="Saini, Arika" userId="cadc5777-602f-4a42-bb92-ec781eb21ca0" providerId="ADAL" clId="{289A09FF-2933-4D47-854C-97D89BE7F583}" dt="2021-06-07T09:19:40.920" v="833" actId="108"/>
          <ac:picMkLst>
            <pc:docMk/>
            <pc:sldMk cId="3581060160" sldId="272"/>
            <ac:picMk id="9" creationId="{50B2906F-8DF0-482E-AB64-677A31C88BE4}"/>
          </ac:picMkLst>
        </pc:picChg>
        <pc:picChg chg="del">
          <ac:chgData name="Saini, Arika" userId="cadc5777-602f-4a42-bb92-ec781eb21ca0" providerId="ADAL" clId="{289A09FF-2933-4D47-854C-97D89BE7F583}" dt="2021-06-07T09:05:49.404" v="794" actId="478"/>
          <ac:picMkLst>
            <pc:docMk/>
            <pc:sldMk cId="3581060160" sldId="272"/>
            <ac:picMk id="15" creationId="{D4470EEB-5D81-4427-9BFD-5C2E1204E153}"/>
          </ac:picMkLst>
        </pc:picChg>
      </pc:sldChg>
      <pc:sldChg chg="addSp delSp modSp add mod">
        <pc:chgData name="Saini, Arika" userId="cadc5777-602f-4a42-bb92-ec781eb21ca0" providerId="ADAL" clId="{289A09FF-2933-4D47-854C-97D89BE7F583}" dt="2021-06-07T09:19:42.850" v="834" actId="108"/>
        <pc:sldMkLst>
          <pc:docMk/>
          <pc:sldMk cId="1421234678" sldId="273"/>
        </pc:sldMkLst>
        <pc:spChg chg="mod">
          <ac:chgData name="Saini, Arika" userId="cadc5777-602f-4a42-bb92-ec781eb21ca0" providerId="ADAL" clId="{289A09FF-2933-4D47-854C-97D89BE7F583}" dt="2021-06-07T09:02:38.743" v="710" actId="20577"/>
          <ac:spMkLst>
            <pc:docMk/>
            <pc:sldMk cId="1421234678" sldId="273"/>
            <ac:spMk id="2" creationId="{BF9CF07E-28DC-4643-A283-F1B01816C58C}"/>
          </ac:spMkLst>
        </pc:spChg>
        <pc:spChg chg="mod">
          <ac:chgData name="Saini, Arika" userId="cadc5777-602f-4a42-bb92-ec781eb21ca0" providerId="ADAL" clId="{289A09FF-2933-4D47-854C-97D89BE7F583}" dt="2021-06-07T09:10:33.464" v="820" actId="12"/>
          <ac:spMkLst>
            <pc:docMk/>
            <pc:sldMk cId="1421234678" sldId="273"/>
            <ac:spMk id="3" creationId="{0EBE9535-D317-C34C-8CD9-14B7246AEF14}"/>
          </ac:spMkLst>
        </pc:spChg>
        <pc:picChg chg="add mod ord">
          <ac:chgData name="Saini, Arika" userId="cadc5777-602f-4a42-bb92-ec781eb21ca0" providerId="ADAL" clId="{289A09FF-2933-4D47-854C-97D89BE7F583}" dt="2021-06-07T09:19:42.850" v="834" actId="108"/>
          <ac:picMkLst>
            <pc:docMk/>
            <pc:sldMk cId="1421234678" sldId="273"/>
            <ac:picMk id="9" creationId="{75C86222-0459-468C-A7A2-456EE79CECDA}"/>
          </ac:picMkLst>
        </pc:picChg>
        <pc:picChg chg="del">
          <ac:chgData name="Saini, Arika" userId="cadc5777-602f-4a42-bb92-ec781eb21ca0" providerId="ADAL" clId="{289A09FF-2933-4D47-854C-97D89BE7F583}" dt="2021-06-07T09:05:54.578" v="797" actId="478"/>
          <ac:picMkLst>
            <pc:docMk/>
            <pc:sldMk cId="1421234678" sldId="273"/>
            <ac:picMk id="15" creationId="{D4470EEB-5D81-4427-9BFD-5C2E1204E153}"/>
          </ac:picMkLst>
        </pc:picChg>
      </pc:sldChg>
      <pc:sldChg chg="addSp delSp modSp add mod ord">
        <pc:chgData name="Saini, Arika" userId="cadc5777-602f-4a42-bb92-ec781eb21ca0" providerId="ADAL" clId="{289A09FF-2933-4D47-854C-97D89BE7F583}" dt="2021-06-07T09:27:36.172" v="872" actId="14100"/>
        <pc:sldMkLst>
          <pc:docMk/>
          <pc:sldMk cId="1855754674" sldId="274"/>
        </pc:sldMkLst>
        <pc:spChg chg="mod">
          <ac:chgData name="Saini, Arika" userId="cadc5777-602f-4a42-bb92-ec781eb21ca0" providerId="ADAL" clId="{289A09FF-2933-4D47-854C-97D89BE7F583}" dt="2021-06-07T09:12:15.399" v="826"/>
          <ac:spMkLst>
            <pc:docMk/>
            <pc:sldMk cId="1855754674" sldId="274"/>
            <ac:spMk id="2" creationId="{BF9CF07E-28DC-4643-A283-F1B01816C58C}"/>
          </ac:spMkLst>
        </pc:spChg>
        <pc:spChg chg="mod">
          <ac:chgData name="Saini, Arika" userId="cadc5777-602f-4a42-bb92-ec781eb21ca0" providerId="ADAL" clId="{289A09FF-2933-4D47-854C-97D89BE7F583}" dt="2021-06-07T09:27:36.172" v="872" actId="14100"/>
          <ac:spMkLst>
            <pc:docMk/>
            <pc:sldMk cId="1855754674" sldId="274"/>
            <ac:spMk id="3" creationId="{0EBE9535-D317-C34C-8CD9-14B7246AEF14}"/>
          </ac:spMkLst>
        </pc:spChg>
        <pc:picChg chg="add mod ord modCrop">
          <ac:chgData name="Saini, Arika" userId="cadc5777-602f-4a42-bb92-ec781eb21ca0" providerId="ADAL" clId="{289A09FF-2933-4D47-854C-97D89BE7F583}" dt="2021-06-07T09:27:26.234" v="870" actId="732"/>
          <ac:picMkLst>
            <pc:docMk/>
            <pc:sldMk cId="1855754674" sldId="274"/>
            <ac:picMk id="5" creationId="{7E1C5354-72C7-4BCD-9E0D-21E21CEF2146}"/>
          </ac:picMkLst>
        </pc:picChg>
        <pc:picChg chg="del mod ord">
          <ac:chgData name="Saini, Arika" userId="cadc5777-602f-4a42-bb92-ec781eb21ca0" providerId="ADAL" clId="{289A09FF-2933-4D47-854C-97D89BE7F583}" dt="2021-06-07T09:09:31.317" v="810" actId="478"/>
          <ac:picMkLst>
            <pc:docMk/>
            <pc:sldMk cId="1855754674" sldId="274"/>
            <ac:picMk id="9" creationId="{75C86222-0459-468C-A7A2-456EE79CECDA}"/>
          </ac:picMkLst>
        </pc:picChg>
      </pc:sldChg>
      <pc:sldChg chg="modSp add mod">
        <pc:chgData name="Saini, Arika" userId="cadc5777-602f-4a42-bb92-ec781eb21ca0" providerId="ADAL" clId="{289A09FF-2933-4D47-854C-97D89BE7F583}" dt="2021-06-07T10:28:57.022" v="1584" actId="29295"/>
        <pc:sldMkLst>
          <pc:docMk/>
          <pc:sldMk cId="1367504578" sldId="275"/>
        </pc:sldMkLst>
        <pc:spChg chg="mod">
          <ac:chgData name="Saini, Arika" userId="cadc5777-602f-4a42-bb92-ec781eb21ca0" providerId="ADAL" clId="{289A09FF-2933-4D47-854C-97D89BE7F583}" dt="2021-06-07T09:21:20.443" v="851" actId="20577"/>
          <ac:spMkLst>
            <pc:docMk/>
            <pc:sldMk cId="1367504578" sldId="275"/>
            <ac:spMk id="2" creationId="{BF9CF07E-28DC-4643-A283-F1B01816C58C}"/>
          </ac:spMkLst>
        </pc:spChg>
        <pc:spChg chg="mod">
          <ac:chgData name="Saini, Arika" userId="cadc5777-602f-4a42-bb92-ec781eb21ca0" providerId="ADAL" clId="{289A09FF-2933-4D47-854C-97D89BE7F583}" dt="2021-06-07T09:27:04.958" v="866" actId="14100"/>
          <ac:spMkLst>
            <pc:docMk/>
            <pc:sldMk cId="1367504578" sldId="275"/>
            <ac:spMk id="3" creationId="{0EBE9535-D317-C34C-8CD9-14B7246AEF14}"/>
          </ac:spMkLst>
        </pc:spChg>
        <pc:picChg chg="mod">
          <ac:chgData name="Saini, Arika" userId="cadc5777-602f-4a42-bb92-ec781eb21ca0" providerId="ADAL" clId="{289A09FF-2933-4D47-854C-97D89BE7F583}" dt="2021-06-07T10:28:57.022" v="1584" actId="29295"/>
          <ac:picMkLst>
            <pc:docMk/>
            <pc:sldMk cId="1367504578" sldId="275"/>
            <ac:picMk id="9" creationId="{75C86222-0459-468C-A7A2-456EE79CECDA}"/>
          </ac:picMkLst>
        </pc:picChg>
      </pc:sldChg>
      <pc:sldChg chg="modSp add mod">
        <pc:chgData name="Saini, Arika" userId="cadc5777-602f-4a42-bb92-ec781eb21ca0" providerId="ADAL" clId="{289A09FF-2933-4D47-854C-97D89BE7F583}" dt="2021-06-07T10:29:10.165" v="1585" actId="108"/>
        <pc:sldMkLst>
          <pc:docMk/>
          <pc:sldMk cId="2844588275" sldId="276"/>
        </pc:sldMkLst>
        <pc:spChg chg="mod">
          <ac:chgData name="Saini, Arika" userId="cadc5777-602f-4a42-bb92-ec781eb21ca0" providerId="ADAL" clId="{289A09FF-2933-4D47-854C-97D89BE7F583}" dt="2021-06-07T09:28:20.940" v="894" actId="20577"/>
          <ac:spMkLst>
            <pc:docMk/>
            <pc:sldMk cId="2844588275" sldId="276"/>
            <ac:spMk id="2" creationId="{BF9CF07E-28DC-4643-A283-F1B01816C58C}"/>
          </ac:spMkLst>
        </pc:spChg>
        <pc:spChg chg="mod">
          <ac:chgData name="Saini, Arika" userId="cadc5777-602f-4a42-bb92-ec781eb21ca0" providerId="ADAL" clId="{289A09FF-2933-4D47-854C-97D89BE7F583}" dt="2021-06-07T09:45:36.111" v="1061" actId="20577"/>
          <ac:spMkLst>
            <pc:docMk/>
            <pc:sldMk cId="2844588275" sldId="276"/>
            <ac:spMk id="3" creationId="{0EBE9535-D317-C34C-8CD9-14B7246AEF14}"/>
          </ac:spMkLst>
        </pc:spChg>
        <pc:picChg chg="mod">
          <ac:chgData name="Saini, Arika" userId="cadc5777-602f-4a42-bb92-ec781eb21ca0" providerId="ADAL" clId="{289A09FF-2933-4D47-854C-97D89BE7F583}" dt="2021-06-07T10:29:10.165" v="1585" actId="108"/>
          <ac:picMkLst>
            <pc:docMk/>
            <pc:sldMk cId="2844588275" sldId="276"/>
            <ac:picMk id="9" creationId="{75C86222-0459-468C-A7A2-456EE79CECDA}"/>
          </ac:picMkLst>
        </pc:picChg>
      </pc:sldChg>
      <pc:sldChg chg="modSp add mod">
        <pc:chgData name="Saini, Arika" userId="cadc5777-602f-4a42-bb92-ec781eb21ca0" providerId="ADAL" clId="{289A09FF-2933-4D47-854C-97D89BE7F583}" dt="2021-06-07T10:29:12.321" v="1586" actId="108"/>
        <pc:sldMkLst>
          <pc:docMk/>
          <pc:sldMk cId="2576093955" sldId="277"/>
        </pc:sldMkLst>
        <pc:spChg chg="mod">
          <ac:chgData name="Saini, Arika" userId="cadc5777-602f-4a42-bb92-ec781eb21ca0" providerId="ADAL" clId="{289A09FF-2933-4D47-854C-97D89BE7F583}" dt="2021-06-07T09:31:48.261" v="922"/>
          <ac:spMkLst>
            <pc:docMk/>
            <pc:sldMk cId="2576093955" sldId="277"/>
            <ac:spMk id="3" creationId="{0EBE9535-D317-C34C-8CD9-14B7246AEF14}"/>
          </ac:spMkLst>
        </pc:spChg>
        <pc:picChg chg="mod">
          <ac:chgData name="Saini, Arika" userId="cadc5777-602f-4a42-bb92-ec781eb21ca0" providerId="ADAL" clId="{289A09FF-2933-4D47-854C-97D89BE7F583}" dt="2021-06-07T10:29:12.321" v="1586" actId="108"/>
          <ac:picMkLst>
            <pc:docMk/>
            <pc:sldMk cId="2576093955" sldId="277"/>
            <ac:picMk id="9" creationId="{75C86222-0459-468C-A7A2-456EE79CECDA}"/>
          </ac:picMkLst>
        </pc:picChg>
      </pc:sldChg>
      <pc:sldChg chg="addSp delSp modSp add mod ord">
        <pc:chgData name="Saini, Arika" userId="cadc5777-602f-4a42-bb92-ec781eb21ca0" providerId="ADAL" clId="{289A09FF-2933-4D47-854C-97D89BE7F583}" dt="2021-06-07T10:29:14.966" v="1587" actId="108"/>
        <pc:sldMkLst>
          <pc:docMk/>
          <pc:sldMk cId="1908740506" sldId="278"/>
        </pc:sldMkLst>
        <pc:spChg chg="del">
          <ac:chgData name="Saini, Arika" userId="cadc5777-602f-4a42-bb92-ec781eb21ca0" providerId="ADAL" clId="{289A09FF-2933-4D47-854C-97D89BE7F583}" dt="2021-06-07T09:33:47.863" v="924" actId="478"/>
          <ac:spMkLst>
            <pc:docMk/>
            <pc:sldMk cId="1908740506" sldId="278"/>
            <ac:spMk id="3" creationId="{0EBE9535-D317-C34C-8CD9-14B7246AEF14}"/>
          </ac:spMkLst>
        </pc:spChg>
        <pc:spChg chg="add del mod">
          <ac:chgData name="Saini, Arika" userId="cadc5777-602f-4a42-bb92-ec781eb21ca0" providerId="ADAL" clId="{289A09FF-2933-4D47-854C-97D89BE7F583}" dt="2021-06-07T09:33:52.726" v="925" actId="478"/>
          <ac:spMkLst>
            <pc:docMk/>
            <pc:sldMk cId="1908740506" sldId="278"/>
            <ac:spMk id="5" creationId="{0FBDC27B-0B66-4003-ACD6-703C8C528805}"/>
          </ac:spMkLst>
        </pc:spChg>
        <pc:spChg chg="add mod">
          <ac:chgData name="Saini, Arika" userId="cadc5777-602f-4a42-bb92-ec781eb21ca0" providerId="ADAL" clId="{289A09FF-2933-4D47-854C-97D89BE7F583}" dt="2021-06-07T09:40:24.572" v="1029" actId="1035"/>
          <ac:spMkLst>
            <pc:docMk/>
            <pc:sldMk cId="1908740506" sldId="278"/>
            <ac:spMk id="12" creationId="{0BDFECCB-E7F9-4ABA-A2D2-E5F4C26FCEC4}"/>
          </ac:spMkLst>
        </pc:spChg>
        <pc:spChg chg="add mod">
          <ac:chgData name="Saini, Arika" userId="cadc5777-602f-4a42-bb92-ec781eb21ca0" providerId="ADAL" clId="{289A09FF-2933-4D47-854C-97D89BE7F583}" dt="2021-06-07T09:45:05.178" v="1056" actId="404"/>
          <ac:spMkLst>
            <pc:docMk/>
            <pc:sldMk cId="1908740506" sldId="278"/>
            <ac:spMk id="14" creationId="{D076B5E7-E80D-41FD-A193-444B68E3DDDB}"/>
          </ac:spMkLst>
        </pc:spChg>
        <pc:spChg chg="add mod">
          <ac:chgData name="Saini, Arika" userId="cadc5777-602f-4a42-bb92-ec781eb21ca0" providerId="ADAL" clId="{289A09FF-2933-4D47-854C-97D89BE7F583}" dt="2021-06-07T09:40:43.969" v="1047" actId="20577"/>
          <ac:spMkLst>
            <pc:docMk/>
            <pc:sldMk cId="1908740506" sldId="278"/>
            <ac:spMk id="18" creationId="{ABF8BFE7-B52B-428F-9E60-954E0089330A}"/>
          </ac:spMkLst>
        </pc:spChg>
        <pc:picChg chg="add mod ord">
          <ac:chgData name="Saini, Arika" userId="cadc5777-602f-4a42-bb92-ec781eb21ca0" providerId="ADAL" clId="{289A09FF-2933-4D47-854C-97D89BE7F583}" dt="2021-06-07T09:39:48.223" v="999" actId="166"/>
          <ac:picMkLst>
            <pc:docMk/>
            <pc:sldMk cId="1908740506" sldId="278"/>
            <ac:picMk id="7" creationId="{F8E5D7C2-A27E-41ED-B429-651BD2DA24B7}"/>
          </ac:picMkLst>
        </pc:picChg>
        <pc:picChg chg="mod">
          <ac:chgData name="Saini, Arika" userId="cadc5777-602f-4a42-bb92-ec781eb21ca0" providerId="ADAL" clId="{289A09FF-2933-4D47-854C-97D89BE7F583}" dt="2021-06-07T10:29:14.966" v="1587" actId="108"/>
          <ac:picMkLst>
            <pc:docMk/>
            <pc:sldMk cId="1908740506" sldId="278"/>
            <ac:picMk id="9" creationId="{75C86222-0459-468C-A7A2-456EE79CECDA}"/>
          </ac:picMkLst>
        </pc:picChg>
        <pc:picChg chg="add mod ord">
          <ac:chgData name="Saini, Arika" userId="cadc5777-602f-4a42-bb92-ec781eb21ca0" providerId="ADAL" clId="{289A09FF-2933-4D47-854C-97D89BE7F583}" dt="2021-06-07T09:40:36.270" v="1032" actId="166"/>
          <ac:picMkLst>
            <pc:docMk/>
            <pc:sldMk cId="1908740506" sldId="278"/>
            <ac:picMk id="11" creationId="{FC21A783-9AE6-4A33-87BA-434BCC0E145C}"/>
          </ac:picMkLst>
        </pc:picChg>
      </pc:sldChg>
      <pc:sldChg chg="add del">
        <pc:chgData name="Saini, Arika" userId="cadc5777-602f-4a42-bb92-ec781eb21ca0" providerId="ADAL" clId="{289A09FF-2933-4D47-854C-97D89BE7F583}" dt="2021-06-07T09:46:14.331" v="1063" actId="47"/>
        <pc:sldMkLst>
          <pc:docMk/>
          <pc:sldMk cId="2565997282" sldId="279"/>
        </pc:sldMkLst>
      </pc:sldChg>
      <pc:sldChg chg="modSp add mod">
        <pc:chgData name="Saini, Arika" userId="cadc5777-602f-4a42-bb92-ec781eb21ca0" providerId="ADAL" clId="{289A09FF-2933-4D47-854C-97D89BE7F583}" dt="2021-06-07T10:29:17.244" v="1588" actId="108"/>
        <pc:sldMkLst>
          <pc:docMk/>
          <pc:sldMk cId="2987506838" sldId="279"/>
        </pc:sldMkLst>
        <pc:spChg chg="mod">
          <ac:chgData name="Saini, Arika" userId="cadc5777-602f-4a42-bb92-ec781eb21ca0" providerId="ADAL" clId="{289A09FF-2933-4D47-854C-97D89BE7F583}" dt="2021-06-07T09:47:03.082" v="1078" actId="14100"/>
          <ac:spMkLst>
            <pc:docMk/>
            <pc:sldMk cId="2987506838" sldId="279"/>
            <ac:spMk id="3" creationId="{0EBE9535-D317-C34C-8CD9-14B7246AEF14}"/>
          </ac:spMkLst>
        </pc:spChg>
        <pc:picChg chg="mod">
          <ac:chgData name="Saini, Arika" userId="cadc5777-602f-4a42-bb92-ec781eb21ca0" providerId="ADAL" clId="{289A09FF-2933-4D47-854C-97D89BE7F583}" dt="2021-06-07T10:29:17.244" v="1588" actId="108"/>
          <ac:picMkLst>
            <pc:docMk/>
            <pc:sldMk cId="2987506838" sldId="279"/>
            <ac:picMk id="9" creationId="{75C86222-0459-468C-A7A2-456EE79CECDA}"/>
          </ac:picMkLst>
        </pc:picChg>
      </pc:sldChg>
      <pc:sldChg chg="modSp add mod">
        <pc:chgData name="Saini, Arika" userId="cadc5777-602f-4a42-bb92-ec781eb21ca0" providerId="ADAL" clId="{289A09FF-2933-4D47-854C-97D89BE7F583}" dt="2021-06-07T10:29:20.145" v="1589" actId="108"/>
        <pc:sldMkLst>
          <pc:docMk/>
          <pc:sldMk cId="1472164391" sldId="280"/>
        </pc:sldMkLst>
        <pc:spChg chg="mod">
          <ac:chgData name="Saini, Arika" userId="cadc5777-602f-4a42-bb92-ec781eb21ca0" providerId="ADAL" clId="{289A09FF-2933-4D47-854C-97D89BE7F583}" dt="2021-06-07T09:47:28.152" v="1091" actId="20577"/>
          <ac:spMkLst>
            <pc:docMk/>
            <pc:sldMk cId="1472164391" sldId="280"/>
            <ac:spMk id="2" creationId="{BF9CF07E-28DC-4643-A283-F1B01816C58C}"/>
          </ac:spMkLst>
        </pc:spChg>
        <pc:spChg chg="mod">
          <ac:chgData name="Saini, Arika" userId="cadc5777-602f-4a42-bb92-ec781eb21ca0" providerId="ADAL" clId="{289A09FF-2933-4D47-854C-97D89BE7F583}" dt="2021-06-07T09:48:16.268" v="1111" actId="20577"/>
          <ac:spMkLst>
            <pc:docMk/>
            <pc:sldMk cId="1472164391" sldId="280"/>
            <ac:spMk id="3" creationId="{0EBE9535-D317-C34C-8CD9-14B7246AEF14}"/>
          </ac:spMkLst>
        </pc:spChg>
        <pc:picChg chg="mod">
          <ac:chgData name="Saini, Arika" userId="cadc5777-602f-4a42-bb92-ec781eb21ca0" providerId="ADAL" clId="{289A09FF-2933-4D47-854C-97D89BE7F583}" dt="2021-06-07T10:29:20.145" v="1589" actId="108"/>
          <ac:picMkLst>
            <pc:docMk/>
            <pc:sldMk cId="1472164391" sldId="280"/>
            <ac:picMk id="9" creationId="{75C86222-0459-468C-A7A2-456EE79CECDA}"/>
          </ac:picMkLst>
        </pc:picChg>
      </pc:sldChg>
      <pc:sldChg chg="modSp add mod">
        <pc:chgData name="Saini, Arika" userId="cadc5777-602f-4a42-bb92-ec781eb21ca0" providerId="ADAL" clId="{289A09FF-2933-4D47-854C-97D89BE7F583}" dt="2021-06-07T10:29:23.387" v="1590" actId="108"/>
        <pc:sldMkLst>
          <pc:docMk/>
          <pc:sldMk cId="4071067585" sldId="281"/>
        </pc:sldMkLst>
        <pc:spChg chg="mod">
          <ac:chgData name="Saini, Arika" userId="cadc5777-602f-4a42-bb92-ec781eb21ca0" providerId="ADAL" clId="{289A09FF-2933-4D47-854C-97D89BE7F583}" dt="2021-06-07T09:50:06.769" v="1148" actId="20577"/>
          <ac:spMkLst>
            <pc:docMk/>
            <pc:sldMk cId="4071067585" sldId="281"/>
            <ac:spMk id="2" creationId="{BF9CF07E-28DC-4643-A283-F1B01816C58C}"/>
          </ac:spMkLst>
        </pc:spChg>
        <pc:spChg chg="mod">
          <ac:chgData name="Saini, Arika" userId="cadc5777-602f-4a42-bb92-ec781eb21ca0" providerId="ADAL" clId="{289A09FF-2933-4D47-854C-97D89BE7F583}" dt="2021-06-07T09:49:55.789" v="1144" actId="14100"/>
          <ac:spMkLst>
            <pc:docMk/>
            <pc:sldMk cId="4071067585" sldId="281"/>
            <ac:spMk id="3" creationId="{0EBE9535-D317-C34C-8CD9-14B7246AEF14}"/>
          </ac:spMkLst>
        </pc:spChg>
        <pc:picChg chg="mod">
          <ac:chgData name="Saini, Arika" userId="cadc5777-602f-4a42-bb92-ec781eb21ca0" providerId="ADAL" clId="{289A09FF-2933-4D47-854C-97D89BE7F583}" dt="2021-06-07T10:29:23.387" v="1590" actId="108"/>
          <ac:picMkLst>
            <pc:docMk/>
            <pc:sldMk cId="4071067585" sldId="281"/>
            <ac:picMk id="9" creationId="{75C86222-0459-468C-A7A2-456EE79CECDA}"/>
          </ac:picMkLst>
        </pc:picChg>
      </pc:sldChg>
      <pc:sldChg chg="addSp delSp modSp add mod ord">
        <pc:chgData name="Saini, Arika" userId="cadc5777-602f-4a42-bb92-ec781eb21ca0" providerId="ADAL" clId="{289A09FF-2933-4D47-854C-97D89BE7F583}" dt="2021-06-07T10:29:26.004" v="1591" actId="108"/>
        <pc:sldMkLst>
          <pc:docMk/>
          <pc:sldMk cId="1343902016" sldId="282"/>
        </pc:sldMkLst>
        <pc:spChg chg="mod">
          <ac:chgData name="Saini, Arika" userId="cadc5777-602f-4a42-bb92-ec781eb21ca0" providerId="ADAL" clId="{289A09FF-2933-4D47-854C-97D89BE7F583}" dt="2021-06-07T09:50:50.646" v="1178" actId="20577"/>
          <ac:spMkLst>
            <pc:docMk/>
            <pc:sldMk cId="1343902016" sldId="282"/>
            <ac:spMk id="2" creationId="{BF9CF07E-28DC-4643-A283-F1B01816C58C}"/>
          </ac:spMkLst>
        </pc:spChg>
        <pc:spChg chg="del">
          <ac:chgData name="Saini, Arika" userId="cadc5777-602f-4a42-bb92-ec781eb21ca0" providerId="ADAL" clId="{289A09FF-2933-4D47-854C-97D89BE7F583}" dt="2021-06-07T09:54:32.728" v="1183" actId="478"/>
          <ac:spMkLst>
            <pc:docMk/>
            <pc:sldMk cId="1343902016" sldId="282"/>
            <ac:spMk id="3" creationId="{0EBE9535-D317-C34C-8CD9-14B7246AEF14}"/>
          </ac:spMkLst>
        </pc:spChg>
        <pc:spChg chg="add del mod">
          <ac:chgData name="Saini, Arika" userId="cadc5777-602f-4a42-bb92-ec781eb21ca0" providerId="ADAL" clId="{289A09FF-2933-4D47-854C-97D89BE7F583}" dt="2021-06-07T09:54:34.081" v="1184" actId="478"/>
          <ac:spMkLst>
            <pc:docMk/>
            <pc:sldMk cId="1343902016" sldId="282"/>
            <ac:spMk id="7" creationId="{24B3152A-BE9C-48DD-A3B7-2D044D83A4A3}"/>
          </ac:spMkLst>
        </pc:spChg>
        <pc:spChg chg="add mod">
          <ac:chgData name="Saini, Arika" userId="cadc5777-602f-4a42-bb92-ec781eb21ca0" providerId="ADAL" clId="{289A09FF-2933-4D47-854C-97D89BE7F583}" dt="2021-06-07T10:02:08.848" v="1258" actId="1076"/>
          <ac:spMkLst>
            <pc:docMk/>
            <pc:sldMk cId="1343902016" sldId="282"/>
            <ac:spMk id="12" creationId="{FF57A987-BE13-484F-ADE9-A5723A1A1784}"/>
          </ac:spMkLst>
        </pc:spChg>
        <pc:spChg chg="add del mod">
          <ac:chgData name="Saini, Arika" userId="cadc5777-602f-4a42-bb92-ec781eb21ca0" providerId="ADAL" clId="{289A09FF-2933-4D47-854C-97D89BE7F583}" dt="2021-06-07T10:02:18.927" v="1263"/>
          <ac:spMkLst>
            <pc:docMk/>
            <pc:sldMk cId="1343902016" sldId="282"/>
            <ac:spMk id="13" creationId="{E22BD87F-04F2-46CE-AE1D-DF7C137EF36B}"/>
          </ac:spMkLst>
        </pc:spChg>
        <pc:spChg chg="add mod">
          <ac:chgData name="Saini, Arika" userId="cadc5777-602f-4a42-bb92-ec781eb21ca0" providerId="ADAL" clId="{289A09FF-2933-4D47-854C-97D89BE7F583}" dt="2021-06-07T10:01:42.287" v="1254" actId="20577"/>
          <ac:spMkLst>
            <pc:docMk/>
            <pc:sldMk cId="1343902016" sldId="282"/>
            <ac:spMk id="15" creationId="{40435A21-5C0C-4508-A4E8-912C25D476AF}"/>
          </ac:spMkLst>
        </pc:spChg>
        <pc:spChg chg="add mod">
          <ac:chgData name="Saini, Arika" userId="cadc5777-602f-4a42-bb92-ec781eb21ca0" providerId="ADAL" clId="{289A09FF-2933-4D47-854C-97D89BE7F583}" dt="2021-06-07T10:04:40.434" v="1294"/>
          <ac:spMkLst>
            <pc:docMk/>
            <pc:sldMk cId="1343902016" sldId="282"/>
            <ac:spMk id="18" creationId="{58A8F84A-B867-4FCD-9292-25EA3986D4D9}"/>
          </ac:spMkLst>
        </pc:spChg>
        <pc:spChg chg="add mod">
          <ac:chgData name="Saini, Arika" userId="cadc5777-602f-4a42-bb92-ec781eb21ca0" providerId="ADAL" clId="{289A09FF-2933-4D47-854C-97D89BE7F583}" dt="2021-06-07T10:02:48.685" v="1291" actId="1076"/>
          <ac:spMkLst>
            <pc:docMk/>
            <pc:sldMk cId="1343902016" sldId="282"/>
            <ac:spMk id="19" creationId="{68A16047-F299-4B7C-B542-DE731BBEBFB3}"/>
          </ac:spMkLst>
        </pc:spChg>
        <pc:picChg chg="add del mod">
          <ac:chgData name="Saini, Arika" userId="cadc5777-602f-4a42-bb92-ec781eb21ca0" providerId="ADAL" clId="{289A09FF-2933-4D47-854C-97D89BE7F583}" dt="2021-06-07T09:51:40.583" v="1182" actId="478"/>
          <ac:picMkLst>
            <pc:docMk/>
            <pc:sldMk cId="1343902016" sldId="282"/>
            <ac:picMk id="5" creationId="{9EA484E9-AA0B-4D00-A26C-2C4E9F76A879}"/>
          </ac:picMkLst>
        </pc:picChg>
        <pc:picChg chg="mod">
          <ac:chgData name="Saini, Arika" userId="cadc5777-602f-4a42-bb92-ec781eb21ca0" providerId="ADAL" clId="{289A09FF-2933-4D47-854C-97D89BE7F583}" dt="2021-06-07T10:29:26.004" v="1591" actId="108"/>
          <ac:picMkLst>
            <pc:docMk/>
            <pc:sldMk cId="1343902016" sldId="282"/>
            <ac:picMk id="9" creationId="{75C86222-0459-468C-A7A2-456EE79CECDA}"/>
          </ac:picMkLst>
        </pc:picChg>
        <pc:picChg chg="add mod">
          <ac:chgData name="Saini, Arika" userId="cadc5777-602f-4a42-bb92-ec781eb21ca0" providerId="ADAL" clId="{289A09FF-2933-4D47-854C-97D89BE7F583}" dt="2021-06-07T10:01:13.257" v="1229" actId="688"/>
          <ac:picMkLst>
            <pc:docMk/>
            <pc:sldMk cId="1343902016" sldId="282"/>
            <ac:picMk id="11" creationId="{FB576E0A-0BA0-4074-9677-E9A5BE3DF4D0}"/>
          </ac:picMkLst>
        </pc:picChg>
      </pc:sldChg>
      <pc:sldChg chg="modSp add mod">
        <pc:chgData name="Saini, Arika" userId="cadc5777-602f-4a42-bb92-ec781eb21ca0" providerId="ADAL" clId="{289A09FF-2933-4D47-854C-97D89BE7F583}" dt="2021-06-07T10:29:28.492" v="1592" actId="108"/>
        <pc:sldMkLst>
          <pc:docMk/>
          <pc:sldMk cId="1783657030" sldId="283"/>
        </pc:sldMkLst>
        <pc:spChg chg="mod">
          <ac:chgData name="Saini, Arika" userId="cadc5777-602f-4a42-bb92-ec781eb21ca0" providerId="ADAL" clId="{289A09FF-2933-4D47-854C-97D89BE7F583}" dt="2021-06-07T10:05:11.829" v="1298"/>
          <ac:spMkLst>
            <pc:docMk/>
            <pc:sldMk cId="1783657030" sldId="283"/>
            <ac:spMk id="2" creationId="{BF9CF07E-28DC-4643-A283-F1B01816C58C}"/>
          </ac:spMkLst>
        </pc:spChg>
        <pc:spChg chg="mod">
          <ac:chgData name="Saini, Arika" userId="cadc5777-602f-4a42-bb92-ec781eb21ca0" providerId="ADAL" clId="{289A09FF-2933-4D47-854C-97D89BE7F583}" dt="2021-06-07T10:06:31.321" v="1322" actId="20577"/>
          <ac:spMkLst>
            <pc:docMk/>
            <pc:sldMk cId="1783657030" sldId="283"/>
            <ac:spMk id="3" creationId="{0EBE9535-D317-C34C-8CD9-14B7246AEF14}"/>
          </ac:spMkLst>
        </pc:spChg>
        <pc:picChg chg="mod">
          <ac:chgData name="Saini, Arika" userId="cadc5777-602f-4a42-bb92-ec781eb21ca0" providerId="ADAL" clId="{289A09FF-2933-4D47-854C-97D89BE7F583}" dt="2021-06-07T10:29:28.492" v="1592" actId="108"/>
          <ac:picMkLst>
            <pc:docMk/>
            <pc:sldMk cId="1783657030" sldId="283"/>
            <ac:picMk id="9" creationId="{75C86222-0459-468C-A7A2-456EE79CECDA}"/>
          </ac:picMkLst>
        </pc:picChg>
      </pc:sldChg>
      <pc:sldChg chg="modSp add mod">
        <pc:chgData name="Saini, Arika" userId="cadc5777-602f-4a42-bb92-ec781eb21ca0" providerId="ADAL" clId="{289A09FF-2933-4D47-854C-97D89BE7F583}" dt="2021-06-07T10:29:31.385" v="1593" actId="108"/>
        <pc:sldMkLst>
          <pc:docMk/>
          <pc:sldMk cId="1625193053" sldId="284"/>
        </pc:sldMkLst>
        <pc:spChg chg="mod">
          <ac:chgData name="Saini, Arika" userId="cadc5777-602f-4a42-bb92-ec781eb21ca0" providerId="ADAL" clId="{289A09FF-2933-4D47-854C-97D89BE7F583}" dt="2021-06-07T10:12:17.572" v="1367" actId="20577"/>
          <ac:spMkLst>
            <pc:docMk/>
            <pc:sldMk cId="1625193053" sldId="284"/>
            <ac:spMk id="3" creationId="{0EBE9535-D317-C34C-8CD9-14B7246AEF14}"/>
          </ac:spMkLst>
        </pc:spChg>
        <pc:picChg chg="mod">
          <ac:chgData name="Saini, Arika" userId="cadc5777-602f-4a42-bb92-ec781eb21ca0" providerId="ADAL" clId="{289A09FF-2933-4D47-854C-97D89BE7F583}" dt="2021-06-07T10:29:31.385" v="1593" actId="108"/>
          <ac:picMkLst>
            <pc:docMk/>
            <pc:sldMk cId="1625193053" sldId="284"/>
            <ac:picMk id="9" creationId="{75C86222-0459-468C-A7A2-456EE79CECDA}"/>
          </ac:picMkLst>
        </pc:picChg>
      </pc:sldChg>
      <pc:sldChg chg="addSp delSp modSp add mod">
        <pc:chgData name="Saini, Arika" userId="cadc5777-602f-4a42-bb92-ec781eb21ca0" providerId="ADAL" clId="{289A09FF-2933-4D47-854C-97D89BE7F583}" dt="2021-06-07T10:29:33.886" v="1594" actId="108"/>
        <pc:sldMkLst>
          <pc:docMk/>
          <pc:sldMk cId="132745343" sldId="285"/>
        </pc:sldMkLst>
        <pc:spChg chg="del">
          <ac:chgData name="Saini, Arika" userId="cadc5777-602f-4a42-bb92-ec781eb21ca0" providerId="ADAL" clId="{289A09FF-2933-4D47-854C-97D89BE7F583}" dt="2021-06-07T10:14:32.411" v="1369" actId="478"/>
          <ac:spMkLst>
            <pc:docMk/>
            <pc:sldMk cId="132745343" sldId="285"/>
            <ac:spMk id="3" creationId="{0EBE9535-D317-C34C-8CD9-14B7246AEF14}"/>
          </ac:spMkLst>
        </pc:spChg>
        <pc:spChg chg="add del mod">
          <ac:chgData name="Saini, Arika" userId="cadc5777-602f-4a42-bb92-ec781eb21ca0" providerId="ADAL" clId="{289A09FF-2933-4D47-854C-97D89BE7F583}" dt="2021-06-07T10:14:33.552" v="1370" actId="478"/>
          <ac:spMkLst>
            <pc:docMk/>
            <pc:sldMk cId="132745343" sldId="285"/>
            <ac:spMk id="5" creationId="{FFEA8696-8238-4542-8BE2-5D367AA09FC4}"/>
          </ac:spMkLst>
        </pc:spChg>
        <pc:picChg chg="add mod">
          <ac:chgData name="Saini, Arika" userId="cadc5777-602f-4a42-bb92-ec781eb21ca0" providerId="ADAL" clId="{289A09FF-2933-4D47-854C-97D89BE7F583}" dt="2021-06-07T10:15:18.862" v="1382" actId="1076"/>
          <ac:picMkLst>
            <pc:docMk/>
            <pc:sldMk cId="132745343" sldId="285"/>
            <ac:picMk id="7" creationId="{F3CEF3D9-6F95-4B74-9A70-D8CB35BC6E3F}"/>
          </ac:picMkLst>
        </pc:picChg>
        <pc:picChg chg="mod">
          <ac:chgData name="Saini, Arika" userId="cadc5777-602f-4a42-bb92-ec781eb21ca0" providerId="ADAL" clId="{289A09FF-2933-4D47-854C-97D89BE7F583}" dt="2021-06-07T10:29:33.886" v="1594" actId="108"/>
          <ac:picMkLst>
            <pc:docMk/>
            <pc:sldMk cId="132745343" sldId="285"/>
            <ac:picMk id="9" creationId="{75C86222-0459-468C-A7A2-456EE79CECDA}"/>
          </ac:picMkLst>
        </pc:picChg>
      </pc:sldChg>
      <pc:sldChg chg="modSp add mod">
        <pc:chgData name="Saini, Arika" userId="cadc5777-602f-4a42-bb92-ec781eb21ca0" providerId="ADAL" clId="{289A09FF-2933-4D47-854C-97D89BE7F583}" dt="2021-06-07T10:29:36.686" v="1595" actId="108"/>
        <pc:sldMkLst>
          <pc:docMk/>
          <pc:sldMk cId="4013448422" sldId="286"/>
        </pc:sldMkLst>
        <pc:spChg chg="mod">
          <ac:chgData name="Saini, Arika" userId="cadc5777-602f-4a42-bb92-ec781eb21ca0" providerId="ADAL" clId="{289A09FF-2933-4D47-854C-97D89BE7F583}" dt="2021-06-07T10:15:44.834" v="1397" actId="20577"/>
          <ac:spMkLst>
            <pc:docMk/>
            <pc:sldMk cId="4013448422" sldId="286"/>
            <ac:spMk id="2" creationId="{BF9CF07E-28DC-4643-A283-F1B01816C58C}"/>
          </ac:spMkLst>
        </pc:spChg>
        <pc:spChg chg="mod">
          <ac:chgData name="Saini, Arika" userId="cadc5777-602f-4a42-bb92-ec781eb21ca0" providerId="ADAL" clId="{289A09FF-2933-4D47-854C-97D89BE7F583}" dt="2021-06-07T10:28:16.178" v="1583" actId="20577"/>
          <ac:spMkLst>
            <pc:docMk/>
            <pc:sldMk cId="4013448422" sldId="286"/>
            <ac:spMk id="3" creationId="{0EBE9535-D317-C34C-8CD9-14B7246AEF14}"/>
          </ac:spMkLst>
        </pc:spChg>
        <pc:picChg chg="mod">
          <ac:chgData name="Saini, Arika" userId="cadc5777-602f-4a42-bb92-ec781eb21ca0" providerId="ADAL" clId="{289A09FF-2933-4D47-854C-97D89BE7F583}" dt="2021-06-07T10:29:36.686" v="1595" actId="108"/>
          <ac:picMkLst>
            <pc:docMk/>
            <pc:sldMk cId="4013448422" sldId="286"/>
            <ac:picMk id="9" creationId="{75C86222-0459-468C-A7A2-456EE79CECDA}"/>
          </ac:picMkLst>
        </pc:picChg>
      </pc:sldChg>
      <pc:sldChg chg="addSp delSp modSp add mod">
        <pc:chgData name="Saini, Arika" userId="cadc5777-602f-4a42-bb92-ec781eb21ca0" providerId="ADAL" clId="{289A09FF-2933-4D47-854C-97D89BE7F583}" dt="2021-06-07T10:29:41.557" v="1596" actId="108"/>
        <pc:sldMkLst>
          <pc:docMk/>
          <pc:sldMk cId="4237548468" sldId="287"/>
        </pc:sldMkLst>
        <pc:spChg chg="mod">
          <ac:chgData name="Saini, Arika" userId="cadc5777-602f-4a42-bb92-ec781eb21ca0" providerId="ADAL" clId="{289A09FF-2933-4D47-854C-97D89BE7F583}" dt="2021-06-07T10:21:16.177" v="1493" actId="20577"/>
          <ac:spMkLst>
            <pc:docMk/>
            <pc:sldMk cId="4237548468" sldId="287"/>
            <ac:spMk id="2" creationId="{BF9CF07E-28DC-4643-A283-F1B01816C58C}"/>
          </ac:spMkLst>
        </pc:spChg>
        <pc:spChg chg="mod">
          <ac:chgData name="Saini, Arika" userId="cadc5777-602f-4a42-bb92-ec781eb21ca0" providerId="ADAL" clId="{289A09FF-2933-4D47-854C-97D89BE7F583}" dt="2021-06-07T10:25:15.375" v="1530" actId="15"/>
          <ac:spMkLst>
            <pc:docMk/>
            <pc:sldMk cId="4237548468" sldId="287"/>
            <ac:spMk id="3" creationId="{0EBE9535-D317-C34C-8CD9-14B7246AEF14}"/>
          </ac:spMkLst>
        </pc:spChg>
        <pc:picChg chg="add mod ord">
          <ac:chgData name="Saini, Arika" userId="cadc5777-602f-4a42-bb92-ec781eb21ca0" providerId="ADAL" clId="{289A09FF-2933-4D47-854C-97D89BE7F583}" dt="2021-06-07T10:29:41.557" v="1596" actId="108"/>
          <ac:picMkLst>
            <pc:docMk/>
            <pc:sldMk cId="4237548468" sldId="287"/>
            <ac:picMk id="5" creationId="{D24E65AD-6AE1-4DF4-9F8C-8B1135E24F9F}"/>
          </ac:picMkLst>
        </pc:picChg>
        <pc:picChg chg="del mod">
          <ac:chgData name="Saini, Arika" userId="cadc5777-602f-4a42-bb92-ec781eb21ca0" providerId="ADAL" clId="{289A09FF-2933-4D47-854C-97D89BE7F583}" dt="2021-06-07T10:23:14.110" v="1506" actId="478"/>
          <ac:picMkLst>
            <pc:docMk/>
            <pc:sldMk cId="4237548468" sldId="287"/>
            <ac:picMk id="9" creationId="{75C86222-0459-468C-A7A2-456EE79CECDA}"/>
          </ac:picMkLst>
        </pc:picChg>
        <pc:picChg chg="mod">
          <ac:chgData name="Saini, Arika" userId="cadc5777-602f-4a42-bb92-ec781eb21ca0" providerId="ADAL" clId="{289A09FF-2933-4D47-854C-97D89BE7F583}" dt="2021-06-07T10:24:05.430" v="1515" actId="1076"/>
          <ac:picMkLst>
            <pc:docMk/>
            <pc:sldMk cId="4237548468" sldId="287"/>
            <ac:picMk id="17" creationId="{A3984F01-67EF-452F-AE7A-8A70EBE19B8E}"/>
          </ac:picMkLst>
        </pc:picChg>
      </pc:sldChg>
      <pc:sldChg chg="addSp delSp modSp add mod">
        <pc:chgData name="Saini, Arika" userId="cadc5777-602f-4a42-bb92-ec781eb21ca0" providerId="ADAL" clId="{289A09FF-2933-4D47-854C-97D89BE7F583}" dt="2021-06-07T10:29:44.520" v="1597" actId="108"/>
        <pc:sldMkLst>
          <pc:docMk/>
          <pc:sldMk cId="2360869471" sldId="288"/>
        </pc:sldMkLst>
        <pc:spChg chg="mod">
          <ac:chgData name="Saini, Arika" userId="cadc5777-602f-4a42-bb92-ec781eb21ca0" providerId="ADAL" clId="{289A09FF-2933-4D47-854C-97D89BE7F583}" dt="2021-06-07T10:26:12.515" v="1543"/>
          <ac:spMkLst>
            <pc:docMk/>
            <pc:sldMk cId="2360869471" sldId="288"/>
            <ac:spMk id="2" creationId="{BF9CF07E-28DC-4643-A283-F1B01816C58C}"/>
          </ac:spMkLst>
        </pc:spChg>
        <pc:spChg chg="mod">
          <ac:chgData name="Saini, Arika" userId="cadc5777-602f-4a42-bb92-ec781eb21ca0" providerId="ADAL" clId="{289A09FF-2933-4D47-854C-97D89BE7F583}" dt="2021-06-07T10:26:44.699" v="1564" actId="14100"/>
          <ac:spMkLst>
            <pc:docMk/>
            <pc:sldMk cId="2360869471" sldId="288"/>
            <ac:spMk id="3" creationId="{0EBE9535-D317-C34C-8CD9-14B7246AEF14}"/>
          </ac:spMkLst>
        </pc:spChg>
        <pc:picChg chg="del">
          <ac:chgData name="Saini, Arika" userId="cadc5777-602f-4a42-bb92-ec781eb21ca0" providerId="ADAL" clId="{289A09FF-2933-4D47-854C-97D89BE7F583}" dt="2021-06-07T10:25:34.661" v="1532" actId="478"/>
          <ac:picMkLst>
            <pc:docMk/>
            <pc:sldMk cId="2360869471" sldId="288"/>
            <ac:picMk id="5" creationId="{D24E65AD-6AE1-4DF4-9F8C-8B1135E24F9F}"/>
          </ac:picMkLst>
        </pc:picChg>
        <pc:picChg chg="add mod ord">
          <ac:chgData name="Saini, Arika" userId="cadc5777-602f-4a42-bb92-ec781eb21ca0" providerId="ADAL" clId="{289A09FF-2933-4D47-854C-97D89BE7F583}" dt="2021-06-07T10:29:44.520" v="1597" actId="108"/>
          <ac:picMkLst>
            <pc:docMk/>
            <pc:sldMk cId="2360869471" sldId="288"/>
            <ac:picMk id="6" creationId="{EB2BCB70-75F7-4671-AFD4-69BBAEC038B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1789-FBAC-0B48-B6C8-72F98B877388}" type="datetimeFigureOut">
              <a:rPr lang="en-GB" smtClean="0"/>
              <a:t>13/09/2021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76B1F-E4BF-114E-ADCE-14B7B7908541}" type="slidenum">
              <a:rPr lang="en-GB" smtClean="0"/>
              <a:t>‹#›</a:t>
            </a:fld>
            <a:endParaRPr lang="en-GB" dirty="0"/>
          </a:p>
        </p:txBody>
      </p:sp>
    </p:spTree>
    <p:extLst>
      <p:ext uri="{BB962C8B-B14F-4D97-AF65-F5344CB8AC3E}">
        <p14:creationId xmlns:p14="http://schemas.microsoft.com/office/powerpoint/2010/main" val="154785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3B840-A14F-134C-A22F-DCB55403A50B}"/>
              </a:ext>
            </a:extLst>
          </p:cNvPr>
          <p:cNvSpPr>
            <a:spLocks noGrp="1"/>
          </p:cNvSpPr>
          <p:nvPr>
            <p:ph type="ctrTitle"/>
          </p:nvPr>
        </p:nvSpPr>
        <p:spPr>
          <a:xfrm>
            <a:off x="349685" y="4156770"/>
            <a:ext cx="9144000" cy="766067"/>
          </a:xfrm>
        </p:spPr>
        <p:txBody>
          <a:bodyPr anchor="t">
            <a:normAutofit/>
          </a:bodyPr>
          <a:lstStyle>
            <a:lvl1pPr algn="l">
              <a:defRPr sz="4000" b="1">
                <a:latin typeface="Arial" panose="020B0604020202020204" pitchFamily="34" charset="0"/>
                <a:cs typeface="Arial" panose="020B0604020202020204" pitchFamily="34" charset="0"/>
              </a:defRPr>
            </a:lvl1pPr>
          </a:lstStyle>
          <a:p>
            <a:r>
              <a:rPr lang="en-GB" dirty="0"/>
              <a:t>Click to edit Master title style</a:t>
            </a:r>
          </a:p>
        </p:txBody>
      </p:sp>
      <p:sp>
        <p:nvSpPr>
          <p:cNvPr id="3" name="Subtitle 2">
            <a:extLst>
              <a:ext uri="{FF2B5EF4-FFF2-40B4-BE49-F238E27FC236}">
                <a16:creationId xmlns:a16="http://schemas.microsoft.com/office/drawing/2014/main" xmlns="" id="{001FD9FA-D9C2-FC42-967C-94AD94D3DAB6}"/>
              </a:ext>
            </a:extLst>
          </p:cNvPr>
          <p:cNvSpPr>
            <a:spLocks noGrp="1"/>
          </p:cNvSpPr>
          <p:nvPr>
            <p:ph type="subTitle" idx="1"/>
          </p:nvPr>
        </p:nvSpPr>
        <p:spPr>
          <a:xfrm>
            <a:off x="349685" y="5014913"/>
            <a:ext cx="9144000" cy="451802"/>
          </a:xfrm>
        </p:spPr>
        <p:txBody>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8" name="Footer Placeholder 7">
            <a:extLst>
              <a:ext uri="{FF2B5EF4-FFF2-40B4-BE49-F238E27FC236}">
                <a16:creationId xmlns:a16="http://schemas.microsoft.com/office/drawing/2014/main" xmlns="" id="{4B224BE4-EDA7-324A-BD28-65A3EDCBE67F}"/>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803B2ACD-2ABA-8746-9852-D0E89A06FC98}"/>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6257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49DD8-40D9-E249-880F-E3B81164FE48}"/>
              </a:ext>
            </a:extLst>
          </p:cNvPr>
          <p:cNvSpPr>
            <a:spLocks noGrp="1"/>
          </p:cNvSpPr>
          <p:nvPr>
            <p:ph type="title"/>
          </p:nvPr>
        </p:nvSpPr>
        <p:spPr>
          <a:xfrm>
            <a:off x="528529"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a16="http://schemas.microsoft.com/office/drawing/2014/main" xmlns="" id="{03B24DBF-41F6-D84F-8A58-960112A28926}"/>
              </a:ext>
            </a:extLst>
          </p:cNvPr>
          <p:cNvSpPr>
            <a:spLocks noGrp="1"/>
          </p:cNvSpPr>
          <p:nvPr>
            <p:ph idx="1"/>
          </p:nvPr>
        </p:nvSpPr>
        <p:spPr>
          <a:xfrm>
            <a:off x="528529"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sz="1800"/>
            </a:lvl2pPr>
            <a:lvl3pPr>
              <a:lnSpc>
                <a:spcPct val="100000"/>
              </a:lnSpc>
              <a:defRPr sz="1600"/>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a16="http://schemas.microsoft.com/office/drawing/2014/main" xmlns=""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32643689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37B2F6-E6E4-1745-B082-2B1EDEF1CB1D}"/>
              </a:ext>
            </a:extLst>
          </p:cNvPr>
          <p:cNvSpPr>
            <a:spLocks noGrp="1"/>
          </p:cNvSpPr>
          <p:nvPr>
            <p:ph type="title"/>
          </p:nvPr>
        </p:nvSpPr>
        <p:spPr>
          <a:xfrm>
            <a:off x="274529" y="365126"/>
            <a:ext cx="10515600" cy="837374"/>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xmlns="" id="{8DF2C487-2E43-7343-8A0B-3F00CB737E4F}"/>
              </a:ext>
            </a:extLst>
          </p:cNvPr>
          <p:cNvSpPr>
            <a:spLocks noGrp="1"/>
          </p:cNvSpPr>
          <p:nvPr>
            <p:ph type="body" idx="1"/>
          </p:nvPr>
        </p:nvSpPr>
        <p:spPr>
          <a:xfrm>
            <a:off x="274529" y="1453019"/>
            <a:ext cx="10515600" cy="47239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Footer Placeholder 11">
            <a:extLst>
              <a:ext uri="{FF2B5EF4-FFF2-40B4-BE49-F238E27FC236}">
                <a16:creationId xmlns:a16="http://schemas.microsoft.com/office/drawing/2014/main" xmlns=""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13" name="Footer Placeholder 4">
            <a:extLst>
              <a:ext uri="{FF2B5EF4-FFF2-40B4-BE49-F238E27FC236}">
                <a16:creationId xmlns:a16="http://schemas.microsoft.com/office/drawing/2014/main" xmlns=""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
        <p:nvSpPr>
          <p:cNvPr id="14" name="Slide Number Placeholder 13">
            <a:extLst>
              <a:ext uri="{FF2B5EF4-FFF2-40B4-BE49-F238E27FC236}">
                <a16:creationId xmlns:a16="http://schemas.microsoft.com/office/drawing/2014/main" xmlns=""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dirty="0"/>
          </a:p>
        </p:txBody>
      </p:sp>
    </p:spTree>
    <p:custDataLst>
      <p:tags r:id="rId4"/>
    </p:custDataLst>
    <p:extLst>
      <p:ext uri="{BB962C8B-B14F-4D97-AF65-F5344CB8AC3E}">
        <p14:creationId xmlns:p14="http://schemas.microsoft.com/office/powerpoint/2010/main" val="145058523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hyperlink" Target="https://stock.adobe.com/sg/images/themis-statue-justice-scales-law-lawyer-concept/275154151" TargetMode="Externa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6.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hyperlink" Target="https://stock.adobe.com/sg/images/themis-statue-justice-scales-law-lawyer-concept/275154151" TargetMode="External"/><Relationship Id="rId7" Type="http://schemas.openxmlformats.org/officeDocument/2006/relationships/hyperlink" Target="https://stock.adobe.com/sg/images/dirty-kitchen-is-in-the-temporary-apartment-for-living-existence-refugees/135224302" TargetMode="Externa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hyperlink" Target="https://stock.adobe.com/sg/images/blank-vector-book-on-white/79329642" TargetMode="External"/><Relationship Id="rId5" Type="http://schemas.openxmlformats.org/officeDocument/2006/relationships/hyperlink" Target="https://en.wikipedia.org/wiki/Bernie_Sanders" TargetMode="External"/><Relationship Id="rId4" Type="http://schemas.openxmlformats.org/officeDocument/2006/relationships/hyperlink" Target="https://en.wikipedia.org/wiki/Donald_Trum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3" Type="http://schemas.openxmlformats.org/officeDocument/2006/relationships/hyperlink" Target="https://stock.adobe.com/sg/images/themis-statue-justice-scales-law-lawyer-concept/275154151" TargetMode="Externa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hyperlink" Target="https://stock.adobe.com/sg/images/themis-statue-justice-scales-law-lawyer-concept/275154151"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tatue of a person&#10;&#10;Description automatically generated with medium confidence">
            <a:extLst>
              <a:ext uri="{FF2B5EF4-FFF2-40B4-BE49-F238E27FC236}">
                <a16:creationId xmlns:a16="http://schemas.microsoft.com/office/drawing/2014/main" xmlns="" id="{77990B95-C8DF-4F2D-9E07-2CFE9BFDD4AC}"/>
              </a:ext>
            </a:extLst>
          </p:cNvPr>
          <p:cNvPicPr>
            <a:picLocks noChangeAspect="1"/>
          </p:cNvPicPr>
          <p:nvPr/>
        </p:nvPicPr>
        <p:blipFill>
          <a:blip r:embed="rId3">
            <a:clrChange>
              <a:clrFrom>
                <a:srgbClr val="FCFCFA"/>
              </a:clrFrom>
              <a:clrTo>
                <a:srgbClr val="FCFCFA">
                  <a:alpha val="0"/>
                </a:srgbClr>
              </a:clrTo>
            </a:clrChange>
          </a:blip>
          <a:stretch>
            <a:fillRect/>
          </a:stretch>
        </p:blipFill>
        <p:spPr>
          <a:xfrm>
            <a:off x="859401" y="-8479"/>
            <a:ext cx="11332599" cy="6858000"/>
          </a:xfrm>
          <a:prstGeom prst="rect">
            <a:avLst/>
          </a:prstGeom>
        </p:spPr>
      </p:pic>
      <p:pic>
        <p:nvPicPr>
          <p:cNvPr id="21" name="Picture 20" descr="Text&#10;&#10;Description automatically generated">
            <a:extLst>
              <a:ext uri="{FF2B5EF4-FFF2-40B4-BE49-F238E27FC236}">
                <a16:creationId xmlns:a16="http://schemas.microsoft.com/office/drawing/2014/main" xmlns="" id="{74349651-1275-4FA8-ABBB-7CD6361D64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22" name="Rectangle 27">
            <a:extLst>
              <a:ext uri="{FF2B5EF4-FFF2-40B4-BE49-F238E27FC236}">
                <a16:creationId xmlns:a16="http://schemas.microsoft.com/office/drawing/2014/main" xmlns="" id="{6040B348-846F-4505-9E8B-CB626DF81527}"/>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Week 08: Justice and Equality</a:t>
            </a:r>
          </a:p>
        </p:txBody>
      </p:sp>
      <p:sp>
        <p:nvSpPr>
          <p:cNvPr id="23" name="Rectangle 29">
            <a:extLst>
              <a:ext uri="{FF2B5EF4-FFF2-40B4-BE49-F238E27FC236}">
                <a16:creationId xmlns:a16="http://schemas.microsoft.com/office/drawing/2014/main" xmlns="" id="{F6F24744-03B0-4443-9692-2B6F67B2AE3A}"/>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24" name="Text Placeholder 1">
            <a:extLst>
              <a:ext uri="{FF2B5EF4-FFF2-40B4-BE49-F238E27FC236}">
                <a16:creationId xmlns:a16="http://schemas.microsoft.com/office/drawing/2014/main" xmlns="" id="{8B3623E8-CEDA-4F69-863F-5A78D5E709A7}"/>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7" name="Picture 26">
            <a:extLst>
              <a:ext uri="{FF2B5EF4-FFF2-40B4-BE49-F238E27FC236}">
                <a16:creationId xmlns:a16="http://schemas.microsoft.com/office/drawing/2014/main" xmlns="" id="{3E068FCB-7B5E-43D5-9B8F-17C9578FBA8A}"/>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Tree>
    <p:custDataLst>
      <p:tags r:id="rId1"/>
    </p:custDataLst>
    <p:extLst>
      <p:ext uri="{BB962C8B-B14F-4D97-AF65-F5344CB8AC3E}">
        <p14:creationId xmlns:p14="http://schemas.microsoft.com/office/powerpoint/2010/main" val="406802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Justice versus Equality</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369228" cy="4723944"/>
          </a:xfrm>
        </p:spPr>
        <p:txBody>
          <a:bodyPr/>
          <a:lstStyle/>
          <a:p>
            <a:r>
              <a:rPr lang="en-US" dirty="0"/>
              <a:t>Question: Does being just mean being ‘equal’?</a:t>
            </a:r>
          </a:p>
          <a:p>
            <a:r>
              <a:rPr lang="en-US" dirty="0"/>
              <a:t>And if so, what does ‘equal’ mean?</a:t>
            </a:r>
          </a:p>
          <a:p>
            <a:pPr lvl="1"/>
            <a:r>
              <a:rPr lang="en-US" dirty="0"/>
              <a:t>Does it mean ‘sameness’ of treatment? </a:t>
            </a:r>
          </a:p>
          <a:p>
            <a:pPr lvl="1"/>
            <a:r>
              <a:rPr lang="en-US" dirty="0"/>
              <a:t>But sameness of treatment can be unjust</a:t>
            </a:r>
          </a:p>
          <a:p>
            <a:pPr lvl="1"/>
            <a:r>
              <a:rPr lang="en-US" dirty="0"/>
              <a:t>For instance, if student A worked hard and student B did not, yet they are given the same grade, that would be unjust.</a:t>
            </a:r>
          </a:p>
          <a:p>
            <a:r>
              <a:rPr lang="en-US" dirty="0"/>
              <a:t>Broader question: What ensures justice?</a:t>
            </a:r>
          </a:p>
          <a:p>
            <a:pPr lvl="1"/>
            <a:r>
              <a:rPr lang="en-US" dirty="0"/>
              <a:t>Equality of opportunity versus equality of outcome</a:t>
            </a:r>
          </a:p>
          <a:p>
            <a:r>
              <a:rPr lang="en-US" dirty="0"/>
              <a:t>Is equality even attainable?</a:t>
            </a:r>
          </a:p>
          <a:p>
            <a:pPr lvl="1"/>
            <a:r>
              <a:rPr lang="en-US" dirty="0"/>
              <a:t>Perhaps not but does not mean we should not try!</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10</a:t>
            </a:fld>
            <a:endParaRPr lang="en-GB" dirty="0"/>
          </a:p>
        </p:txBody>
      </p:sp>
    </p:spTree>
    <p:custDataLst>
      <p:tags r:id="rId1"/>
    </p:custDataLst>
    <p:extLst>
      <p:ext uri="{BB962C8B-B14F-4D97-AF65-F5344CB8AC3E}">
        <p14:creationId xmlns:p14="http://schemas.microsoft.com/office/powerpoint/2010/main" val="1855754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9: </a:t>
            </a:r>
            <a:r>
              <a:rPr lang="en-US" sz="1400" dirty="0" err="1">
                <a:solidFill>
                  <a:schemeClr val="bg1"/>
                </a:solidFill>
              </a:rPr>
              <a:t>Sikov</a:t>
            </a:r>
            <a:r>
              <a:rPr lang="en-US" sz="1400" dirty="0">
                <a:solidFill>
                  <a:schemeClr val="bg1"/>
                </a:solidFill>
              </a:rPr>
              <a:t> (n.d.). Themis Statue Justice Scales Law Lawyer Concept [Photograph]. Adobe Stock Images. </a:t>
            </a:r>
            <a:r>
              <a:rPr lang="en-US" sz="1400" dirty="0">
                <a:solidFill>
                  <a:schemeClr val="bg1"/>
                </a:solidFill>
                <a:hlinkClick r:id="rId3"/>
              </a:rPr>
              <a:t>https://stock.adobe.com/sg/images/themis-statue-justice-scales-law-lawyer-concept/275154151</a:t>
            </a: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146776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statue of a person&#10;&#10;Description automatically generated with medium confidence">
            <a:extLst>
              <a:ext uri="{FF2B5EF4-FFF2-40B4-BE49-F238E27FC236}">
                <a16:creationId xmlns:a16="http://schemas.microsoft.com/office/drawing/2014/main" xmlns="" id="{506E35D5-D567-4DEC-8156-F38F365DE0B2}"/>
              </a:ext>
            </a:extLst>
          </p:cNvPr>
          <p:cNvPicPr>
            <a:picLocks noChangeAspect="1"/>
          </p:cNvPicPr>
          <p:nvPr/>
        </p:nvPicPr>
        <p:blipFill>
          <a:blip r:embed="rId3">
            <a:clrChange>
              <a:clrFrom>
                <a:srgbClr val="FCFCFA"/>
              </a:clrFrom>
              <a:clrTo>
                <a:srgbClr val="FCFCFA">
                  <a:alpha val="0"/>
                </a:srgbClr>
              </a:clrTo>
            </a:clrChange>
          </a:blip>
          <a:stretch>
            <a:fillRect/>
          </a:stretch>
        </p:blipFill>
        <p:spPr>
          <a:xfrm>
            <a:off x="859401" y="-8479"/>
            <a:ext cx="11332599" cy="6858000"/>
          </a:xfrm>
          <a:prstGeom prst="rect">
            <a:avLst/>
          </a:prstGeom>
        </p:spPr>
      </p:pic>
      <p:pic>
        <p:nvPicPr>
          <p:cNvPr id="28" name="Picture 27" descr="Text&#10;&#10;Description automatically generated">
            <a:extLst>
              <a:ext uri="{FF2B5EF4-FFF2-40B4-BE49-F238E27FC236}">
                <a16:creationId xmlns:a16="http://schemas.microsoft.com/office/drawing/2014/main" xmlns="" id="{4B9B80B5-7EB7-4412-8A20-5852588266E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29" name="Rectangle 27">
            <a:extLst>
              <a:ext uri="{FF2B5EF4-FFF2-40B4-BE49-F238E27FC236}">
                <a16:creationId xmlns:a16="http://schemas.microsoft.com/office/drawing/2014/main" xmlns="" id="{183111D5-8F9F-486D-8736-E40EE61E9F70}"/>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03: Inequality</a:t>
            </a:r>
          </a:p>
        </p:txBody>
      </p:sp>
      <p:sp>
        <p:nvSpPr>
          <p:cNvPr id="30" name="Rectangle 29">
            <a:extLst>
              <a:ext uri="{FF2B5EF4-FFF2-40B4-BE49-F238E27FC236}">
                <a16:creationId xmlns:a16="http://schemas.microsoft.com/office/drawing/2014/main" xmlns="" id="{34AD9ADA-7EFD-4354-ADE0-586BD8223E95}"/>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31" name="Text Placeholder 1">
            <a:extLst>
              <a:ext uri="{FF2B5EF4-FFF2-40B4-BE49-F238E27FC236}">
                <a16:creationId xmlns:a16="http://schemas.microsoft.com/office/drawing/2014/main" xmlns="" id="{AE266431-8689-4411-8B34-05356172FBFB}"/>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2" name="Picture 31">
            <a:extLst>
              <a:ext uri="{FF2B5EF4-FFF2-40B4-BE49-F238E27FC236}">
                <a16:creationId xmlns:a16="http://schemas.microsoft.com/office/drawing/2014/main" xmlns="" id="{FDDBF6E2-5653-4AAD-A51B-894E38300D22}"/>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33" name="Text Placeholder 2">
            <a:extLst>
              <a:ext uri="{FF2B5EF4-FFF2-40B4-BE49-F238E27FC236}">
                <a16:creationId xmlns:a16="http://schemas.microsoft.com/office/drawing/2014/main" xmlns="" id="{452B2542-1940-4AD3-8BC8-ABF477144142}"/>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08: Justice and Equality</a:t>
            </a:r>
          </a:p>
        </p:txBody>
      </p:sp>
    </p:spTree>
    <p:custDataLst>
      <p:tags r:id="rId1"/>
    </p:custDataLst>
    <p:extLst>
      <p:ext uri="{BB962C8B-B14F-4D97-AF65-F5344CB8AC3E}">
        <p14:creationId xmlns:p14="http://schemas.microsoft.com/office/powerpoint/2010/main" val="6115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Concept</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5921967" cy="4723944"/>
          </a:xfrm>
        </p:spPr>
        <p:txBody>
          <a:bodyPr/>
          <a:lstStyle/>
          <a:p>
            <a:r>
              <a:rPr lang="en-US" dirty="0"/>
              <a:t>Definition (United Nations): The state of not being equal, especially in status, rights, and opportunities.</a:t>
            </a:r>
          </a:p>
          <a:p>
            <a:r>
              <a:rPr lang="en-US" dirty="0"/>
              <a:t>Could be based on race, religion, gender, sexuality, or wealth and income.</a:t>
            </a:r>
          </a:p>
          <a:p>
            <a:pPr lvl="1"/>
            <a:r>
              <a:rPr lang="en-US" dirty="0"/>
              <a:t>Economic inequality cuts across cleavages.</a:t>
            </a:r>
          </a:p>
          <a:p>
            <a:r>
              <a:rPr lang="en-US" dirty="0"/>
              <a:t>Inequality is identified through outcomes, but usually (though not always) is a result of opportunities.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13</a:t>
            </a:fld>
            <a:endParaRPr lang="en-GB" dirty="0"/>
          </a:p>
        </p:txBody>
      </p:sp>
    </p:spTree>
    <p:custDataLst>
      <p:tags r:id="rId1"/>
    </p:custDataLst>
    <p:extLst>
      <p:ext uri="{BB962C8B-B14F-4D97-AF65-F5344CB8AC3E}">
        <p14:creationId xmlns:p14="http://schemas.microsoft.com/office/powerpoint/2010/main" val="1367504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Why Does It Matter?</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220141" cy="4723944"/>
          </a:xfrm>
        </p:spPr>
        <p:txBody>
          <a:bodyPr/>
          <a:lstStyle/>
          <a:p>
            <a:pPr marL="0" indent="0">
              <a:buNone/>
            </a:pPr>
            <a:r>
              <a:rPr lang="en-US" dirty="0"/>
              <a:t>Moral dimension:</a:t>
            </a:r>
          </a:p>
          <a:p>
            <a:r>
              <a:rPr lang="en-US" dirty="0"/>
              <a:t>Surely, inequality is unjust?</a:t>
            </a:r>
          </a:p>
          <a:p>
            <a:r>
              <a:rPr lang="en-US" dirty="0"/>
              <a:t>Or at least, it can be!</a:t>
            </a:r>
          </a:p>
          <a:p>
            <a:r>
              <a:rPr lang="en-US" dirty="0"/>
              <a:t>For example, in 2018, an average middle-class American earning US$50,000 – 75,000 annually paid over US$4,600 in taxes, whereas Amazon paid 0!</a:t>
            </a:r>
          </a:p>
          <a:p>
            <a:r>
              <a:rPr lang="en-US" dirty="0"/>
              <a:t>Assuming economic inequality is a result of lack of opportunity.</a:t>
            </a:r>
          </a:p>
          <a:p>
            <a:r>
              <a:rPr lang="en-US" dirty="0"/>
              <a:t>Question: What if economic inequality is not a result of lack of opportunities?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14</a:t>
            </a:fld>
            <a:endParaRPr lang="en-GB" dirty="0"/>
          </a:p>
        </p:txBody>
      </p:sp>
    </p:spTree>
    <p:custDataLst>
      <p:tags r:id="rId1"/>
    </p:custDataLst>
    <p:extLst>
      <p:ext uri="{BB962C8B-B14F-4D97-AF65-F5344CB8AC3E}">
        <p14:creationId xmlns:p14="http://schemas.microsoft.com/office/powerpoint/2010/main" val="284458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Why Does It Matter?</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5991541" cy="4723944"/>
          </a:xfrm>
        </p:spPr>
        <p:txBody>
          <a:bodyPr/>
          <a:lstStyle/>
          <a:p>
            <a:pPr marL="0" indent="0">
              <a:buNone/>
            </a:pPr>
            <a:r>
              <a:rPr lang="en-US" dirty="0"/>
              <a:t>Socio-political dimension:</a:t>
            </a:r>
          </a:p>
          <a:p>
            <a:r>
              <a:rPr lang="en-US" dirty="0"/>
              <a:t>An unequal society is a recipe for social disaster.</a:t>
            </a:r>
          </a:p>
          <a:p>
            <a:r>
              <a:rPr lang="en-US" dirty="0"/>
              <a:t>Analogy</a:t>
            </a:r>
          </a:p>
          <a:p>
            <a:pPr lvl="1"/>
            <a:r>
              <a:rPr lang="en-US" dirty="0"/>
              <a:t>Two teams are playing a football </a:t>
            </a:r>
            <a:r>
              <a:rPr lang="en-US" dirty="0" smtClean="0"/>
              <a:t>game.</a:t>
            </a:r>
            <a:endParaRPr lang="en-US" dirty="0"/>
          </a:p>
          <a:p>
            <a:pPr lvl="1"/>
            <a:r>
              <a:rPr lang="en-US" dirty="0"/>
              <a:t>One team </a:t>
            </a:r>
            <a:r>
              <a:rPr lang="en-US" dirty="0" smtClean="0"/>
              <a:t>wins.</a:t>
            </a:r>
            <a:endParaRPr lang="en-US" dirty="0"/>
          </a:p>
          <a:p>
            <a:pPr lvl="1"/>
            <a:r>
              <a:rPr lang="en-US" dirty="0"/>
              <a:t>The team which loses genuinely believes that the game was </a:t>
            </a:r>
            <a:r>
              <a:rPr lang="en-US" dirty="0" smtClean="0"/>
              <a:t>rigged.</a:t>
            </a:r>
            <a:endParaRPr lang="en-US" dirty="0"/>
          </a:p>
          <a:p>
            <a:pPr lvl="1"/>
            <a:r>
              <a:rPr lang="en-US" dirty="0"/>
              <a:t>Not only would they not accept the result of the game, but they would also try to change the entire game and system, and may even be willing to sacrifice the essence of the </a:t>
            </a:r>
            <a:r>
              <a:rPr lang="en-US" dirty="0" smtClean="0"/>
              <a:t>game.</a:t>
            </a:r>
            <a:endParaRPr lang="en-US" dirty="0"/>
          </a:p>
          <a:p>
            <a:r>
              <a:rPr lang="en-US" dirty="0"/>
              <a:t>Inequality may make people lose trust in the system.</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15</a:t>
            </a:fld>
            <a:endParaRPr lang="en-GB" dirty="0"/>
          </a:p>
        </p:txBody>
      </p:sp>
    </p:spTree>
    <p:custDataLst>
      <p:tags r:id="rId1"/>
    </p:custDataLst>
    <p:extLst>
      <p:ext uri="{BB962C8B-B14F-4D97-AF65-F5344CB8AC3E}">
        <p14:creationId xmlns:p14="http://schemas.microsoft.com/office/powerpoint/2010/main" val="2576093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Why Does It Matter?</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16</a:t>
            </a:fld>
            <a:endParaRPr lang="en-GB" dirty="0"/>
          </a:p>
        </p:txBody>
      </p:sp>
      <p:sp>
        <p:nvSpPr>
          <p:cNvPr id="12" name="Rectangle 11">
            <a:extLst>
              <a:ext uri="{FF2B5EF4-FFF2-40B4-BE49-F238E27FC236}">
                <a16:creationId xmlns:a16="http://schemas.microsoft.com/office/drawing/2014/main" xmlns="" id="{0BDFECCB-E7F9-4ABA-A2D2-E5F4C26FCEC4}"/>
              </a:ext>
            </a:extLst>
          </p:cNvPr>
          <p:cNvSpPr/>
          <p:nvPr/>
        </p:nvSpPr>
        <p:spPr>
          <a:xfrm>
            <a:off x="840827" y="1746172"/>
            <a:ext cx="2465806" cy="3486227"/>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latin typeface="Arial" panose="020B0604020202020204" pitchFamily="34" charset="0"/>
                <a:cs typeface="Arial" panose="020B0604020202020204" pitchFamily="34" charset="0"/>
              </a:rPr>
              <a:t>Donald Trump</a:t>
            </a:r>
            <a:endParaRPr lang="en-GB" sz="12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F8E5D7C2-A27E-41ED-B429-651BD2DA24B7}"/>
              </a:ext>
            </a:extLst>
          </p:cNvPr>
          <p:cNvPicPr>
            <a:picLocks noChangeAspect="1"/>
          </p:cNvPicPr>
          <p:nvPr/>
        </p:nvPicPr>
        <p:blipFill>
          <a:blip r:embed="rId3"/>
          <a:stretch>
            <a:fillRect/>
          </a:stretch>
        </p:blipFill>
        <p:spPr>
          <a:xfrm>
            <a:off x="840827" y="1749911"/>
            <a:ext cx="2465806" cy="3123354"/>
          </a:xfrm>
          <a:prstGeom prst="rect">
            <a:avLst/>
          </a:prstGeom>
          <a:ln w="88900" cap="sq" cmpd="thickThin">
            <a:solidFill>
              <a:srgbClr val="000000"/>
            </a:solidFill>
            <a:prstDash val="solid"/>
            <a:miter lim="800000"/>
          </a:ln>
          <a:effectLst>
            <a:innerShdw blurRad="76200">
              <a:srgbClr val="000000"/>
            </a:innerShdw>
          </a:effectLst>
        </p:spPr>
      </p:pic>
      <p:sp>
        <p:nvSpPr>
          <p:cNvPr id="18" name="Rectangle 17">
            <a:extLst>
              <a:ext uri="{FF2B5EF4-FFF2-40B4-BE49-F238E27FC236}">
                <a16:creationId xmlns:a16="http://schemas.microsoft.com/office/drawing/2014/main" xmlns="" id="{ABF8BFE7-B52B-428F-9E60-954E0089330A}"/>
              </a:ext>
            </a:extLst>
          </p:cNvPr>
          <p:cNvSpPr/>
          <p:nvPr/>
        </p:nvSpPr>
        <p:spPr>
          <a:xfrm>
            <a:off x="3959863" y="1751439"/>
            <a:ext cx="2465806" cy="3486227"/>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latin typeface="Arial" panose="020B0604020202020204" pitchFamily="34" charset="0"/>
                <a:cs typeface="Arial" panose="020B0604020202020204" pitchFamily="34" charset="0"/>
              </a:rPr>
              <a:t>Bernie Sanders</a:t>
            </a:r>
            <a:endParaRPr lang="en-GB" sz="1200" dirty="0">
              <a:solidFill>
                <a:schemeClr val="tx1"/>
              </a:solidFill>
              <a:latin typeface="Arial" panose="020B0604020202020204" pitchFamily="34" charset="0"/>
              <a:cs typeface="Arial" panose="020B0604020202020204" pitchFamily="34" charset="0"/>
            </a:endParaRPr>
          </a:p>
        </p:txBody>
      </p:sp>
      <p:pic>
        <p:nvPicPr>
          <p:cNvPr id="11" name="Picture 10" descr="A picture containing person, person, suit, older&#10;&#10;Description automatically generated">
            <a:extLst>
              <a:ext uri="{FF2B5EF4-FFF2-40B4-BE49-F238E27FC236}">
                <a16:creationId xmlns:a16="http://schemas.microsoft.com/office/drawing/2014/main" xmlns="" id="{FC21A783-9AE6-4A33-87BA-434BCC0E145C}"/>
              </a:ext>
            </a:extLst>
          </p:cNvPr>
          <p:cNvPicPr>
            <a:picLocks noChangeAspect="1"/>
          </p:cNvPicPr>
          <p:nvPr/>
        </p:nvPicPr>
        <p:blipFill>
          <a:blip r:embed="rId4"/>
          <a:stretch>
            <a:fillRect/>
          </a:stretch>
        </p:blipFill>
        <p:spPr>
          <a:xfrm>
            <a:off x="3959863" y="1751592"/>
            <a:ext cx="2465805" cy="3121673"/>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1908740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Why Does It Matter?</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5713245" cy="4723944"/>
          </a:xfrm>
        </p:spPr>
        <p:txBody>
          <a:bodyPr/>
          <a:lstStyle/>
          <a:p>
            <a:pPr marL="0" indent="0">
              <a:buNone/>
            </a:pPr>
            <a:r>
              <a:rPr lang="en-US" dirty="0"/>
              <a:t>When citizens lose trust in the system, populists are better able to rise to power.</a:t>
            </a:r>
          </a:p>
          <a:p>
            <a:r>
              <a:rPr lang="en-US" dirty="0"/>
              <a:t>Populist: A person who rallies the masses against a supposedly corrupt establishment or elite </a:t>
            </a:r>
          </a:p>
          <a:p>
            <a:r>
              <a:rPr lang="en-US" dirty="0"/>
              <a:t>Examples: Duterte, Trump, Modi, Bernie Sanders and AOC</a:t>
            </a:r>
          </a:p>
          <a:p>
            <a:r>
              <a:rPr lang="en-US" dirty="0"/>
              <a:t>Trump’s rise was more than just about racism or sexism.</a:t>
            </a:r>
          </a:p>
          <a:p>
            <a:r>
              <a:rPr lang="en-US" dirty="0"/>
              <a:t>Economic inequalities and woes are more powerful explanatory variables.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17</a:t>
            </a:fld>
            <a:endParaRPr lang="en-GB" dirty="0"/>
          </a:p>
        </p:txBody>
      </p:sp>
    </p:spTree>
    <p:custDataLst>
      <p:tags r:id="rId1"/>
    </p:custDataLst>
    <p:extLst>
      <p:ext uri="{BB962C8B-B14F-4D97-AF65-F5344CB8AC3E}">
        <p14:creationId xmlns:p14="http://schemas.microsoft.com/office/powerpoint/2010/main" val="2987506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Data</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p:txBody>
          <a:bodyPr/>
          <a:lstStyle/>
          <a:p>
            <a:r>
              <a:rPr lang="en-US" dirty="0"/>
              <a:t>In the US:</a:t>
            </a:r>
          </a:p>
          <a:p>
            <a:pPr lvl="1"/>
            <a:r>
              <a:rPr lang="en-US" dirty="0"/>
              <a:t>Top 20% of earners made over 50% of total income.</a:t>
            </a:r>
          </a:p>
          <a:p>
            <a:pPr lvl="1"/>
            <a:r>
              <a:rPr lang="en-US" dirty="0"/>
              <a:t>Top 50 wealthiest persons own almost as much as half the country.</a:t>
            </a:r>
          </a:p>
          <a:p>
            <a:pPr lvl="1"/>
            <a:r>
              <a:rPr lang="en-US" dirty="0"/>
              <a:t>Black-White income gap has persisted over time.</a:t>
            </a:r>
          </a:p>
          <a:p>
            <a:endParaRPr lang="en-US" dirty="0"/>
          </a:p>
          <a:p>
            <a:r>
              <a:rPr lang="en-US" dirty="0"/>
              <a:t>In India:</a:t>
            </a:r>
          </a:p>
          <a:p>
            <a:pPr lvl="1"/>
            <a:r>
              <a:rPr lang="en-US" dirty="0"/>
              <a:t>Top 10% own 77% of the national wealth.</a:t>
            </a:r>
          </a:p>
          <a:p>
            <a:pPr lvl="1"/>
            <a:r>
              <a:rPr lang="en-US" dirty="0"/>
              <a:t>Inequality exacerbates the effects of COVID-19.</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18</a:t>
            </a:fld>
            <a:endParaRPr lang="en-GB" dirty="0"/>
          </a:p>
        </p:txBody>
      </p:sp>
    </p:spTree>
    <p:custDataLst>
      <p:tags r:id="rId1"/>
    </p:custDataLst>
    <p:extLst>
      <p:ext uri="{BB962C8B-B14F-4D97-AF65-F5344CB8AC3E}">
        <p14:creationId xmlns:p14="http://schemas.microsoft.com/office/powerpoint/2010/main" val="147216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Data</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p:txBody>
          <a:bodyPr/>
          <a:lstStyle/>
          <a:p>
            <a:r>
              <a:rPr lang="en-US" dirty="0"/>
              <a:t>Wealth distribution </a:t>
            </a:r>
          </a:p>
          <a:p>
            <a:pPr lvl="1"/>
            <a:r>
              <a:rPr lang="en-US" dirty="0"/>
              <a:t>Top 20% own 73% of wealth (estimated by Credit Suisse).</a:t>
            </a:r>
          </a:p>
          <a:p>
            <a:pPr lvl="1"/>
            <a:r>
              <a:rPr lang="en-US" dirty="0"/>
              <a:t>Even within this, there is uneven distribution.</a:t>
            </a:r>
          </a:p>
          <a:p>
            <a:r>
              <a:rPr lang="en-US" dirty="0"/>
              <a:t>Increase in income gap between top 10% and bottom 10% earners</a:t>
            </a:r>
          </a:p>
          <a:p>
            <a:pPr lvl="1"/>
            <a:r>
              <a:rPr lang="en-US" dirty="0"/>
              <a:t>2000: $5,486</a:t>
            </a:r>
          </a:p>
          <a:p>
            <a:pPr lvl="1"/>
            <a:r>
              <a:rPr lang="en-US" dirty="0"/>
              <a:t>2007: $8,236</a:t>
            </a:r>
          </a:p>
          <a:p>
            <a:pPr lvl="1"/>
            <a:r>
              <a:rPr lang="en-US" dirty="0"/>
              <a:t>2017: $12,661</a:t>
            </a:r>
          </a:p>
          <a:p>
            <a:r>
              <a:rPr lang="en-US" dirty="0"/>
              <a:t>Gini coefficient (2019)</a:t>
            </a:r>
          </a:p>
          <a:p>
            <a:pPr lvl="1"/>
            <a:r>
              <a:rPr lang="en-US" dirty="0"/>
              <a:t>0.452 (one of the highest in the developed world)</a:t>
            </a:r>
          </a:p>
          <a:p>
            <a:r>
              <a:rPr lang="en-US" dirty="0"/>
              <a:t> Commitment to Reducing Inequality Index (Oxfam)</a:t>
            </a:r>
          </a:p>
          <a:p>
            <a:pPr lvl="1"/>
            <a:r>
              <a:rPr lang="en-US" dirty="0"/>
              <a:t>149th position (out of 157 countries)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19</a:t>
            </a:fld>
            <a:endParaRPr lang="en-GB" dirty="0"/>
          </a:p>
        </p:txBody>
      </p:sp>
    </p:spTree>
    <p:custDataLst>
      <p:tags r:id="rId1"/>
    </p:custDataLst>
    <p:extLst>
      <p:ext uri="{BB962C8B-B14F-4D97-AF65-F5344CB8AC3E}">
        <p14:creationId xmlns:p14="http://schemas.microsoft.com/office/powerpoint/2010/main" val="4071067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Learning Objectives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GB" dirty="0"/>
              <a:t>By the end of this lecture, you should be able to:</a:t>
            </a:r>
          </a:p>
          <a:p>
            <a:pPr>
              <a:buFont typeface="Wingdings" panose="05000000000000000000" pitchFamily="2" charset="2"/>
              <a:buChar char="§"/>
            </a:pPr>
            <a:r>
              <a:rPr lang="en-GB" dirty="0"/>
              <a:t>Explain the morally relevant features of justice in a multicultural world.</a:t>
            </a:r>
          </a:p>
          <a:p>
            <a:pPr>
              <a:buFont typeface="Wingdings" panose="05000000000000000000" pitchFamily="2" charset="2"/>
              <a:buChar char="§"/>
            </a:pPr>
            <a:r>
              <a:rPr lang="en-GB" dirty="0"/>
              <a:t>Identify the differences between justice and equality.</a:t>
            </a:r>
          </a:p>
          <a:p>
            <a:pPr>
              <a:buFont typeface="Wingdings" panose="05000000000000000000" pitchFamily="2" charset="2"/>
              <a:buChar char="§"/>
            </a:pPr>
            <a:r>
              <a:rPr lang="en-GB" dirty="0"/>
              <a:t>Explain the morally relevant features of inequality in a multicultural world.</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fld id="{DCCDAF49-C2BC-4840-A69D-46A51E9AF11C}" type="slidenum">
              <a:rPr lang="en-GB" smtClean="0"/>
              <a:pPr/>
              <a:t>2</a:t>
            </a:fld>
            <a:endParaRPr lang="en-GB" dirty="0"/>
          </a:p>
        </p:txBody>
      </p:sp>
    </p:spTree>
    <p:custDataLst>
      <p:tags r:id="rId1"/>
    </p:custDataLst>
    <p:extLst>
      <p:ext uri="{BB962C8B-B14F-4D97-AF65-F5344CB8AC3E}">
        <p14:creationId xmlns:p14="http://schemas.microsoft.com/office/powerpoint/2010/main" val="249795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This Is What It Looks Like</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20</a:t>
            </a:fld>
            <a:endParaRPr lang="en-GB" dirty="0"/>
          </a:p>
        </p:txBody>
      </p:sp>
      <p:grpSp>
        <p:nvGrpSpPr>
          <p:cNvPr id="4" name="Group 3">
            <a:extLst>
              <a:ext uri="{FF2B5EF4-FFF2-40B4-BE49-F238E27FC236}">
                <a16:creationId xmlns:a16="http://schemas.microsoft.com/office/drawing/2014/main" xmlns="" id="{0F086D9F-1FE1-4D9F-9A34-C76C56B3AD10}"/>
              </a:ext>
            </a:extLst>
          </p:cNvPr>
          <p:cNvGrpSpPr/>
          <p:nvPr/>
        </p:nvGrpSpPr>
        <p:grpSpPr>
          <a:xfrm>
            <a:off x="468185" y="950276"/>
            <a:ext cx="6081709" cy="5771199"/>
            <a:chOff x="468185" y="950276"/>
            <a:chExt cx="6081709" cy="5771199"/>
          </a:xfrm>
        </p:grpSpPr>
        <p:pic>
          <p:nvPicPr>
            <p:cNvPr id="11" name="Picture 10">
              <a:extLst>
                <a:ext uri="{FF2B5EF4-FFF2-40B4-BE49-F238E27FC236}">
                  <a16:creationId xmlns:a16="http://schemas.microsoft.com/office/drawing/2014/main" xmlns="" id="{FB576E0A-0BA0-4074-9677-E9A5BE3DF4D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8185" y="950276"/>
              <a:ext cx="6081709" cy="5771199"/>
            </a:xfrm>
            <a:prstGeom prst="rect">
              <a:avLst/>
            </a:prstGeom>
          </p:spPr>
        </p:pic>
        <p:sp>
          <p:nvSpPr>
            <p:cNvPr id="12" name="Rectangle 11">
              <a:extLst>
                <a:ext uri="{FF2B5EF4-FFF2-40B4-BE49-F238E27FC236}">
                  <a16:creationId xmlns:a16="http://schemas.microsoft.com/office/drawing/2014/main" xmlns="" id="{FF57A987-BE13-484F-ADE9-A5723A1A1784}"/>
                </a:ext>
              </a:extLst>
            </p:cNvPr>
            <p:cNvSpPr/>
            <p:nvPr/>
          </p:nvSpPr>
          <p:spPr>
            <a:xfrm rot="20439799">
              <a:off x="1762192" y="2288515"/>
              <a:ext cx="1729384" cy="400110"/>
            </a:xfrm>
            <a:prstGeom prst="rect">
              <a:avLst/>
            </a:prstGeom>
          </p:spPr>
          <p:txBody>
            <a:bodyPr wrap="square">
              <a:spAutoFit/>
            </a:bodyPr>
            <a:lstStyle/>
            <a:p>
              <a:r>
                <a:rPr lang="en-GB" sz="2000" dirty="0">
                  <a:latin typeface="Arial" panose="020B0604020202020204" pitchFamily="34" charset="0"/>
                  <a:cs typeface="Arial" panose="020B0604020202020204" pitchFamily="34" charset="0"/>
                </a:rPr>
                <a:t>This Is What </a:t>
              </a:r>
            </a:p>
          </p:txBody>
        </p:sp>
        <p:sp>
          <p:nvSpPr>
            <p:cNvPr id="15" name="Rectangle 14">
              <a:extLst>
                <a:ext uri="{FF2B5EF4-FFF2-40B4-BE49-F238E27FC236}">
                  <a16:creationId xmlns:a16="http://schemas.microsoft.com/office/drawing/2014/main" xmlns="" id="{40435A21-5C0C-4508-A4E8-912C25D476AF}"/>
                </a:ext>
              </a:extLst>
            </p:cNvPr>
            <p:cNvSpPr/>
            <p:nvPr/>
          </p:nvSpPr>
          <p:spPr>
            <a:xfrm rot="20439799">
              <a:off x="2934304" y="4437380"/>
              <a:ext cx="2008463" cy="400110"/>
            </a:xfrm>
            <a:prstGeom prst="rect">
              <a:avLst/>
            </a:prstGeom>
          </p:spPr>
          <p:txBody>
            <a:bodyPr wrap="square">
              <a:spAutoFit/>
            </a:bodyPr>
            <a:lstStyle/>
            <a:p>
              <a:r>
                <a:rPr lang="en-GB" sz="2000" i="1" dirty="0">
                  <a:latin typeface="Arial" panose="020B0604020202020204" pitchFamily="34" charset="0"/>
                  <a:cs typeface="Arial" panose="020B0604020202020204" pitchFamily="34" charset="0"/>
                </a:rPr>
                <a:t>Teo You Yenn</a:t>
              </a:r>
            </a:p>
          </p:txBody>
        </p:sp>
        <p:sp>
          <p:nvSpPr>
            <p:cNvPr id="18" name="Rectangle 17">
              <a:extLst>
                <a:ext uri="{FF2B5EF4-FFF2-40B4-BE49-F238E27FC236}">
                  <a16:creationId xmlns:a16="http://schemas.microsoft.com/office/drawing/2014/main" xmlns="" id="{58A8F84A-B867-4FCD-9292-25EA3986D4D9}"/>
                </a:ext>
              </a:extLst>
            </p:cNvPr>
            <p:cNvSpPr/>
            <p:nvPr/>
          </p:nvSpPr>
          <p:spPr>
            <a:xfrm rot="20439799">
              <a:off x="1958265" y="2636001"/>
              <a:ext cx="1729384" cy="400110"/>
            </a:xfrm>
            <a:prstGeom prst="rect">
              <a:avLst/>
            </a:prstGeom>
          </p:spPr>
          <p:txBody>
            <a:bodyPr wrap="square">
              <a:spAutoFit/>
            </a:bodyPr>
            <a:lstStyle/>
            <a:p>
              <a:r>
                <a:rPr lang="en-GB" sz="2000" dirty="0">
                  <a:latin typeface="Lucida Handwriting" panose="03010101010101010101" pitchFamily="66" charset="0"/>
                  <a:cs typeface="Arial" panose="020B0604020202020204" pitchFamily="34" charset="0"/>
                </a:rPr>
                <a:t>Inequality</a:t>
              </a:r>
            </a:p>
          </p:txBody>
        </p:sp>
        <p:sp>
          <p:nvSpPr>
            <p:cNvPr id="19" name="Rectangle 18">
              <a:extLst>
                <a:ext uri="{FF2B5EF4-FFF2-40B4-BE49-F238E27FC236}">
                  <a16:creationId xmlns:a16="http://schemas.microsoft.com/office/drawing/2014/main" xmlns="" id="{68A16047-F299-4B7C-B542-DE731BBEBFB3}"/>
                </a:ext>
              </a:extLst>
            </p:cNvPr>
            <p:cNvSpPr/>
            <p:nvPr/>
          </p:nvSpPr>
          <p:spPr>
            <a:xfrm rot="20439799">
              <a:off x="2144444" y="2983489"/>
              <a:ext cx="1729384" cy="400110"/>
            </a:xfrm>
            <a:prstGeom prst="rect">
              <a:avLst/>
            </a:prstGeom>
          </p:spPr>
          <p:txBody>
            <a:bodyPr wrap="square">
              <a:spAutoFit/>
            </a:bodyPr>
            <a:lstStyle/>
            <a:p>
              <a:r>
                <a:rPr lang="en-GB" sz="2000" dirty="0">
                  <a:latin typeface="Arial" panose="020B0604020202020204" pitchFamily="34" charset="0"/>
                  <a:cs typeface="Arial" panose="020B0604020202020204" pitchFamily="34" charset="0"/>
                </a:rPr>
                <a:t>Looks Like</a:t>
              </a:r>
            </a:p>
          </p:txBody>
        </p:sp>
        <p:sp>
          <p:nvSpPr>
            <p:cNvPr id="13" name="Rectangle 12">
              <a:extLst>
                <a:ext uri="{FF2B5EF4-FFF2-40B4-BE49-F238E27FC236}">
                  <a16:creationId xmlns:a16="http://schemas.microsoft.com/office/drawing/2014/main" xmlns="" id="{85657048-B821-4CC3-A15E-587FD8008284}"/>
                </a:ext>
              </a:extLst>
            </p:cNvPr>
            <p:cNvSpPr/>
            <p:nvPr/>
          </p:nvSpPr>
          <p:spPr>
            <a:xfrm rot="20439799">
              <a:off x="2884108" y="4254067"/>
              <a:ext cx="2008463" cy="261610"/>
            </a:xfrm>
            <a:prstGeom prst="rect">
              <a:avLst/>
            </a:prstGeom>
          </p:spPr>
          <p:txBody>
            <a:bodyPr wrap="square">
              <a:spAutoFit/>
            </a:bodyPr>
            <a:lstStyle/>
            <a:p>
              <a:r>
                <a:rPr lang="en-GB" sz="1100" i="1" dirty="0">
                  <a:latin typeface="Arial" panose="020B0604020202020204" pitchFamily="34" charset="0"/>
                  <a:cs typeface="Arial" panose="020B0604020202020204" pitchFamily="34" charset="0"/>
                </a:rPr>
                <a:t>Essays by</a:t>
              </a:r>
            </a:p>
          </p:txBody>
        </p:sp>
      </p:grpSp>
    </p:spTree>
    <p:custDataLst>
      <p:tags r:id="rId1"/>
    </p:custDataLst>
    <p:extLst>
      <p:ext uri="{BB962C8B-B14F-4D97-AF65-F5344CB8AC3E}">
        <p14:creationId xmlns:p14="http://schemas.microsoft.com/office/powerpoint/2010/main" val="134390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This Is What It Looks Like</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379167" cy="4723944"/>
          </a:xfrm>
        </p:spPr>
        <p:txBody>
          <a:bodyPr/>
          <a:lstStyle/>
          <a:p>
            <a:r>
              <a:rPr lang="en-US" dirty="0"/>
              <a:t>Inequality is more than just about statistics and data.</a:t>
            </a:r>
          </a:p>
          <a:p>
            <a:pPr lvl="1"/>
            <a:r>
              <a:rPr lang="en-US" dirty="0"/>
              <a:t>It is about the actual day-to-day realities or “lived experiences”.</a:t>
            </a:r>
          </a:p>
          <a:p>
            <a:pPr lvl="1"/>
            <a:r>
              <a:rPr lang="en-US" dirty="0"/>
              <a:t>Teo You Yenn (TYY) documents these lived experiences.</a:t>
            </a:r>
          </a:p>
          <a:p>
            <a:pPr lvl="1"/>
            <a:r>
              <a:rPr lang="en-US" dirty="0"/>
              <a:t>Different environments in the rental flats.</a:t>
            </a:r>
          </a:p>
          <a:p>
            <a:pPr lvl="1"/>
            <a:r>
              <a:rPr lang="en-US" dirty="0"/>
              <a:t>Low-income parents cannot take leave so easily even when their children are sick.</a:t>
            </a:r>
          </a:p>
          <a:p>
            <a:pPr lvl="1"/>
            <a:r>
              <a:rPr lang="en-US" dirty="0"/>
              <a:t>Extend this to the pandemic: Effects of a lockdown are not the same for everyone!</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21</a:t>
            </a:fld>
            <a:endParaRPr lang="en-GB" dirty="0"/>
          </a:p>
        </p:txBody>
      </p:sp>
    </p:spTree>
    <p:custDataLst>
      <p:tags r:id="rId1"/>
    </p:custDataLst>
    <p:extLst>
      <p:ext uri="{BB962C8B-B14F-4D97-AF65-F5344CB8AC3E}">
        <p14:creationId xmlns:p14="http://schemas.microsoft.com/office/powerpoint/2010/main" val="1783657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This Is What It Looks Like</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150567" cy="4723944"/>
          </a:xfrm>
        </p:spPr>
        <p:txBody>
          <a:bodyPr/>
          <a:lstStyle/>
          <a:p>
            <a:pPr marL="0" indent="0">
              <a:buNone/>
            </a:pPr>
            <a:r>
              <a:rPr lang="en-US" dirty="0"/>
              <a:t>Example: Consider two boys, Ahmad and James:</a:t>
            </a:r>
          </a:p>
          <a:p>
            <a:r>
              <a:rPr lang="en-US" dirty="0"/>
              <a:t>Ahmad is an only child. He lives in a five-room flat, has a dual-income family with a domestic helper.</a:t>
            </a:r>
          </a:p>
          <a:p>
            <a:r>
              <a:rPr lang="en-US" dirty="0"/>
              <a:t>James lives in a (one-room) rental flat, with his mother and four other siblings. His dad has been absent for the past few years. His mother is working two shifts to make ends meet. </a:t>
            </a:r>
          </a:p>
          <a:p>
            <a:r>
              <a:rPr lang="en-US" dirty="0"/>
              <a:t>Who do you think will suffer more from a lockdown?</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22</a:t>
            </a:fld>
            <a:endParaRPr lang="en-GB" dirty="0"/>
          </a:p>
        </p:txBody>
      </p:sp>
    </p:spTree>
    <p:custDataLst>
      <p:tags r:id="rId1"/>
    </p:custDataLst>
    <p:extLst>
      <p:ext uri="{BB962C8B-B14F-4D97-AF65-F5344CB8AC3E}">
        <p14:creationId xmlns:p14="http://schemas.microsoft.com/office/powerpoint/2010/main" val="162519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This Is What It Looks Like</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23</a:t>
            </a:fld>
            <a:endParaRPr lang="en-GB" dirty="0"/>
          </a:p>
        </p:txBody>
      </p:sp>
      <p:pic>
        <p:nvPicPr>
          <p:cNvPr id="7" name="Picture 6" descr="A picture containing indoor, old, area, dirty&#10;&#10;Description automatically generated">
            <a:extLst>
              <a:ext uri="{FF2B5EF4-FFF2-40B4-BE49-F238E27FC236}">
                <a16:creationId xmlns:a16="http://schemas.microsoft.com/office/drawing/2014/main" xmlns="" id="{F3CEF3D9-6F95-4B74-9A70-D8CB35BC6E3F}"/>
              </a:ext>
            </a:extLst>
          </p:cNvPr>
          <p:cNvPicPr>
            <a:picLocks noChangeAspect="1"/>
          </p:cNvPicPr>
          <p:nvPr/>
        </p:nvPicPr>
        <p:blipFill>
          <a:blip r:embed="rId3"/>
          <a:stretch>
            <a:fillRect/>
          </a:stretch>
        </p:blipFill>
        <p:spPr>
          <a:xfrm>
            <a:off x="737666" y="1430149"/>
            <a:ext cx="6968102" cy="4645401"/>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13274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Inequality: What Do We Do?</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180384" cy="4723944"/>
          </a:xfrm>
        </p:spPr>
        <p:txBody>
          <a:bodyPr/>
          <a:lstStyle/>
          <a:p>
            <a:r>
              <a:rPr lang="en-SG" dirty="0"/>
              <a:t>Nothing</a:t>
            </a:r>
          </a:p>
          <a:p>
            <a:pPr lvl="1"/>
            <a:r>
              <a:rPr lang="en-SG" dirty="0"/>
              <a:t>If your assessment is that the inequality is due to the merit, then does it make sense that you do anything to correct the outcome?</a:t>
            </a:r>
          </a:p>
          <a:p>
            <a:pPr lvl="1"/>
            <a:r>
              <a:rPr lang="en-SG" dirty="0"/>
              <a:t>Would it be just to do anything?</a:t>
            </a:r>
          </a:p>
          <a:p>
            <a:r>
              <a:rPr lang="en-SG" dirty="0"/>
              <a:t>Redistribution</a:t>
            </a:r>
          </a:p>
          <a:p>
            <a:pPr lvl="1"/>
            <a:r>
              <a:rPr lang="en-SG" dirty="0"/>
              <a:t>Minimum wage, higher taxes for the rich, etc.</a:t>
            </a:r>
          </a:p>
          <a:p>
            <a:pPr lvl="1"/>
            <a:r>
              <a:rPr lang="en-SG" dirty="0"/>
              <a:t>However, would that affect individual motivation?</a:t>
            </a:r>
          </a:p>
          <a:p>
            <a:pPr lvl="1"/>
            <a:r>
              <a:rPr lang="en-SG" dirty="0"/>
              <a:t>Recent research seems to suggest that it would not.</a:t>
            </a:r>
          </a:p>
          <a:p>
            <a:pPr lvl="1"/>
            <a:r>
              <a:rPr lang="en-SG" dirty="0"/>
              <a:t>What about foreign investment (in the context of Singapore)? </a:t>
            </a:r>
          </a:p>
          <a:p>
            <a:r>
              <a:rPr lang="en-SG" dirty="0"/>
              <a:t>Equalising opportunities</a:t>
            </a:r>
          </a:p>
          <a:p>
            <a:pPr lvl="1"/>
            <a:r>
              <a:rPr lang="en-SG" dirty="0"/>
              <a:t> But how exactly?</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24</a:t>
            </a:fld>
            <a:endParaRPr lang="en-GB" dirty="0"/>
          </a:p>
        </p:txBody>
      </p:sp>
    </p:spTree>
    <p:custDataLst>
      <p:tags r:id="rId1"/>
    </p:custDataLst>
    <p:extLst>
      <p:ext uri="{BB962C8B-B14F-4D97-AF65-F5344CB8AC3E}">
        <p14:creationId xmlns:p14="http://schemas.microsoft.com/office/powerpoint/2010/main" val="4013448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12: </a:t>
            </a:r>
            <a:r>
              <a:rPr lang="en-US" sz="1400" dirty="0" err="1">
                <a:solidFill>
                  <a:schemeClr val="bg1"/>
                </a:solidFill>
              </a:rPr>
              <a:t>Sikov</a:t>
            </a:r>
            <a:r>
              <a:rPr lang="en-US" sz="1400" dirty="0">
                <a:solidFill>
                  <a:schemeClr val="bg1"/>
                </a:solidFill>
              </a:rPr>
              <a:t> (n.d.). Themis Statue Justice Scales Law Lawyer Concept [Photograph]. Adobe Stock Images. </a:t>
            </a:r>
            <a:r>
              <a:rPr lang="en-US" sz="1400" dirty="0">
                <a:solidFill>
                  <a:schemeClr val="bg1"/>
                </a:solidFill>
                <a:hlinkClick r:id="rId3"/>
              </a:rPr>
              <a:t>https://stock.adobe.com/sg/images/themis-statue-justice-scales-law-lawyer-concept/275154151</a:t>
            </a:r>
            <a:endParaRPr lang="en-US" sz="1400" dirty="0">
              <a:solidFill>
                <a:schemeClr val="bg1"/>
              </a:solidFill>
            </a:endParaRPr>
          </a:p>
          <a:p>
            <a:pPr marL="0" indent="0">
              <a:buNone/>
            </a:pPr>
            <a:r>
              <a:rPr lang="en-US" sz="1400" dirty="0">
                <a:solidFill>
                  <a:schemeClr val="bg1"/>
                </a:solidFill>
              </a:rPr>
              <a:t>Slide 14: Donald Trump. (2021, July 19). In Wikipedia. </a:t>
            </a:r>
            <a:r>
              <a:rPr lang="en-US" sz="1400" dirty="0">
                <a:solidFill>
                  <a:schemeClr val="bg1"/>
                </a:solidFill>
                <a:hlinkClick r:id="rId4"/>
              </a:rPr>
              <a:t>https://en.wikipedia.org/wiki/Donald_Trump</a:t>
            </a:r>
            <a:r>
              <a:rPr lang="en-US" sz="1400" dirty="0">
                <a:solidFill>
                  <a:schemeClr val="bg1"/>
                </a:solidFill>
              </a:rPr>
              <a:t> </a:t>
            </a:r>
          </a:p>
          <a:p>
            <a:pPr marL="0" indent="0">
              <a:buNone/>
            </a:pPr>
            <a:r>
              <a:rPr lang="en-US" sz="1400" dirty="0">
                <a:solidFill>
                  <a:schemeClr val="bg1"/>
                </a:solidFill>
              </a:rPr>
              <a:t>Slide 14: Bernie Sanders. (2021, July 12). In Wikipedia. </a:t>
            </a:r>
            <a:r>
              <a:rPr lang="en-US" sz="1400" dirty="0">
                <a:solidFill>
                  <a:schemeClr val="bg1"/>
                </a:solidFill>
                <a:hlinkClick r:id="rId5"/>
              </a:rPr>
              <a:t>https://en.wikipedia.org/wiki/Bernie_Sanders</a:t>
            </a:r>
            <a:r>
              <a:rPr lang="en-US" sz="1400" dirty="0">
                <a:solidFill>
                  <a:schemeClr val="bg1"/>
                </a:solidFill>
              </a:rPr>
              <a:t> </a:t>
            </a:r>
          </a:p>
          <a:p>
            <a:pPr marL="0" indent="0">
              <a:buNone/>
            </a:pPr>
            <a:r>
              <a:rPr lang="en-US" sz="1400" dirty="0">
                <a:solidFill>
                  <a:schemeClr val="bg1"/>
                </a:solidFill>
              </a:rPr>
              <a:t>Slide 20: </a:t>
            </a:r>
            <a:r>
              <a:rPr lang="en-US" sz="1400" dirty="0" err="1">
                <a:solidFill>
                  <a:schemeClr val="bg1"/>
                </a:solidFill>
              </a:rPr>
              <a:t>mileswork</a:t>
            </a:r>
            <a:r>
              <a:rPr lang="en-US" sz="1400" dirty="0">
                <a:solidFill>
                  <a:schemeClr val="bg1"/>
                </a:solidFill>
              </a:rPr>
              <a:t> (n.d.). blank vector book on white [Photograph]. Adobe Stock Images. </a:t>
            </a:r>
            <a:r>
              <a:rPr lang="en-US" sz="1400" dirty="0">
                <a:solidFill>
                  <a:schemeClr val="bg1"/>
                </a:solidFill>
                <a:hlinkClick r:id="rId6"/>
              </a:rPr>
              <a:t>https://stock.adobe.com/sg/images/blank-vector-book-on-white/79329642</a:t>
            </a:r>
            <a:r>
              <a:rPr lang="en-US" sz="1400" dirty="0">
                <a:solidFill>
                  <a:schemeClr val="bg1"/>
                </a:solidFill>
              </a:rPr>
              <a:t> </a:t>
            </a:r>
          </a:p>
          <a:p>
            <a:pPr marL="0" indent="0">
              <a:buNone/>
            </a:pPr>
            <a:r>
              <a:rPr lang="en-US" sz="1400" dirty="0">
                <a:solidFill>
                  <a:schemeClr val="bg1"/>
                </a:solidFill>
              </a:rPr>
              <a:t>Slide 23: Zakhar </a:t>
            </a:r>
            <a:r>
              <a:rPr lang="en-US" sz="1400" dirty="0" err="1">
                <a:solidFill>
                  <a:schemeClr val="bg1"/>
                </a:solidFill>
              </a:rPr>
              <a:t>Marunov</a:t>
            </a:r>
            <a:r>
              <a:rPr lang="en-US" sz="1400" dirty="0">
                <a:solidFill>
                  <a:schemeClr val="bg1"/>
                </a:solidFill>
              </a:rPr>
              <a:t> (n.d.). Dirty kitchen is in the temporary apartment for living (existence) refugees [Photograph]. Adobe Stock Images. </a:t>
            </a:r>
            <a:r>
              <a:rPr lang="en-US" sz="1400" dirty="0">
                <a:solidFill>
                  <a:schemeClr val="bg1"/>
                </a:solidFill>
                <a:hlinkClick r:id="rId7"/>
              </a:rPr>
              <a:t>https://stock.adobe.com/sg/images/dirty-kitchen-is-in-the-temporary-apartment-for-living-existence-refugees/135224302</a:t>
            </a:r>
            <a:r>
              <a:rPr lang="en-US" sz="1400" dirty="0">
                <a:solidFill>
                  <a:schemeClr val="bg1"/>
                </a:solidFill>
              </a:rPr>
              <a:t> </a:t>
            </a:r>
          </a:p>
          <a:p>
            <a:pPr marL="0" indent="0">
              <a:buNone/>
            </a:pP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fld id="{DCCDAF49-C2BC-4840-A69D-46A51E9AF11C}" type="slidenum">
              <a:rPr lang="en-GB" smtClean="0"/>
              <a:pPr/>
              <a:t>25</a:t>
            </a:fld>
            <a:endParaRPr lang="en-GB" dirty="0"/>
          </a:p>
        </p:txBody>
      </p:sp>
    </p:spTree>
    <p:custDataLst>
      <p:tags r:id="rId1"/>
    </p:custDataLst>
    <p:extLst>
      <p:ext uri="{BB962C8B-B14F-4D97-AF65-F5344CB8AC3E}">
        <p14:creationId xmlns:p14="http://schemas.microsoft.com/office/powerpoint/2010/main" val="1537413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tatue of a person&#10;&#10;Description automatically generated with medium confidence">
            <a:extLst>
              <a:ext uri="{FF2B5EF4-FFF2-40B4-BE49-F238E27FC236}">
                <a16:creationId xmlns:a16="http://schemas.microsoft.com/office/drawing/2014/main" xmlns="" id="{896CBF63-9612-4855-AABE-E558D1FCFD6E}"/>
              </a:ext>
            </a:extLst>
          </p:cNvPr>
          <p:cNvPicPr>
            <a:picLocks noChangeAspect="1"/>
          </p:cNvPicPr>
          <p:nvPr/>
        </p:nvPicPr>
        <p:blipFill>
          <a:blip r:embed="rId3">
            <a:clrChange>
              <a:clrFrom>
                <a:srgbClr val="FCFCFA"/>
              </a:clrFrom>
              <a:clrTo>
                <a:srgbClr val="FCFCFA">
                  <a:alpha val="0"/>
                </a:srgbClr>
              </a:clrTo>
            </a:clrChange>
          </a:blip>
          <a:stretch>
            <a:fillRect/>
          </a:stretch>
        </p:blipFill>
        <p:spPr>
          <a:xfrm>
            <a:off x="859401" y="-8479"/>
            <a:ext cx="11332599" cy="6858000"/>
          </a:xfrm>
          <a:prstGeom prst="rect">
            <a:avLst/>
          </a:prstGeom>
        </p:spPr>
      </p:pic>
      <p:pic>
        <p:nvPicPr>
          <p:cNvPr id="13" name="Picture 12" descr="Text&#10;&#10;Description automatically generated">
            <a:extLst>
              <a:ext uri="{FF2B5EF4-FFF2-40B4-BE49-F238E27FC236}">
                <a16:creationId xmlns:a16="http://schemas.microsoft.com/office/drawing/2014/main" xmlns="" id="{D5B8BF82-96E0-4EC1-B50C-8F8D6C40AD1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4" name="Rectangle 27">
            <a:extLst>
              <a:ext uri="{FF2B5EF4-FFF2-40B4-BE49-F238E27FC236}">
                <a16:creationId xmlns:a16="http://schemas.microsoft.com/office/drawing/2014/main" xmlns="" id="{FCA51826-3976-466F-8DD9-B4DF34448462}"/>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04: Conclusion</a:t>
            </a:r>
          </a:p>
        </p:txBody>
      </p:sp>
      <p:sp>
        <p:nvSpPr>
          <p:cNvPr id="15" name="Rectangle 29">
            <a:extLst>
              <a:ext uri="{FF2B5EF4-FFF2-40B4-BE49-F238E27FC236}">
                <a16:creationId xmlns:a16="http://schemas.microsoft.com/office/drawing/2014/main" xmlns="" id="{C8767D00-9CF9-4269-91BB-AC865FB6DFF6}"/>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9B8EF21D-AA57-4DE5-9A85-ED20059FB7D2}"/>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59381556-5B95-4BFD-B997-8FC2CE0CAB65}"/>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8" name="Text Placeholder 2">
            <a:extLst>
              <a:ext uri="{FF2B5EF4-FFF2-40B4-BE49-F238E27FC236}">
                <a16:creationId xmlns:a16="http://schemas.microsoft.com/office/drawing/2014/main" xmlns="" id="{76B25335-EE2F-46A5-AB77-DEF14BD336E1}"/>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08: Justice and Equality</a:t>
            </a:r>
          </a:p>
        </p:txBody>
      </p:sp>
    </p:spTree>
    <p:custDataLst>
      <p:tags r:id="rId1"/>
    </p:custDataLst>
    <p:extLst>
      <p:ext uri="{BB962C8B-B14F-4D97-AF65-F5344CB8AC3E}">
        <p14:creationId xmlns:p14="http://schemas.microsoft.com/office/powerpoint/2010/main" val="300262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583471" cy="4723944"/>
          </a:xfrm>
        </p:spPr>
        <p:txBody>
          <a:bodyPr/>
          <a:lstStyle/>
          <a:p>
            <a:pPr>
              <a:lnSpc>
                <a:spcPct val="100000"/>
              </a:lnSpc>
            </a:pPr>
            <a:r>
              <a:rPr lang="en-US" dirty="0"/>
              <a:t>Justice is something embedded in the consciousness of human beings.</a:t>
            </a:r>
          </a:p>
          <a:p>
            <a:pPr lvl="1">
              <a:lnSpc>
                <a:spcPct val="100000"/>
              </a:lnSpc>
            </a:pPr>
            <a:r>
              <a:rPr lang="en-US" dirty="0"/>
              <a:t>We must understand that the understanding of justice may differ across cultures and traditions, and even within the same tradition.</a:t>
            </a:r>
          </a:p>
          <a:p>
            <a:pPr lvl="1">
              <a:lnSpc>
                <a:spcPct val="100000"/>
              </a:lnSpc>
            </a:pPr>
            <a:r>
              <a:rPr lang="en-US" dirty="0"/>
              <a:t>For example, Al-Attas defined justice as putting things in their proper place. </a:t>
            </a:r>
          </a:p>
          <a:p>
            <a:pPr>
              <a:lnSpc>
                <a:spcPct val="100000"/>
              </a:lnSpc>
            </a:pPr>
            <a:r>
              <a:rPr lang="en-US" dirty="0"/>
              <a:t>The question of economic inequality must be considered in tandem with our understandings of justice.</a:t>
            </a:r>
          </a:p>
          <a:p>
            <a:pPr lvl="1">
              <a:lnSpc>
                <a:spcPct val="100000"/>
              </a:lnSpc>
            </a:pPr>
            <a:r>
              <a:rPr lang="en-US" dirty="0"/>
              <a:t>What is just and unjust; what is the equality that we seek; which equality is more ‘just’</a:t>
            </a:r>
          </a:p>
          <a:p>
            <a:pPr>
              <a:lnSpc>
                <a:spcPct val="100000"/>
              </a:lnSpc>
            </a:pPr>
            <a:r>
              <a:rPr lang="en-US" dirty="0"/>
              <a:t>Inequality has many practical consequences, in addition to the ‘moral’ question.</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27</a:t>
            </a:fld>
            <a:endParaRPr lang="en-GB" dirty="0"/>
          </a:p>
        </p:txBody>
      </p:sp>
    </p:spTree>
    <p:custDataLst>
      <p:tags r:id="rId1"/>
    </p:custDataLst>
    <p:extLst>
      <p:ext uri="{BB962C8B-B14F-4D97-AF65-F5344CB8AC3E}">
        <p14:creationId xmlns:p14="http://schemas.microsoft.com/office/powerpoint/2010/main" val="4237548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US" dirty="0"/>
              <a:t>Questions</a:t>
            </a:r>
            <a:endParaRPr lang="en-GB" dirty="0"/>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113571" cy="4723944"/>
          </a:xfrm>
        </p:spPr>
        <p:txBody>
          <a:bodyPr/>
          <a:lstStyle/>
          <a:p>
            <a:r>
              <a:rPr lang="en-US" dirty="0"/>
              <a:t>Why did TYY’s book sell so well?</a:t>
            </a:r>
          </a:p>
          <a:p>
            <a:r>
              <a:rPr lang="en-US" dirty="0"/>
              <a:t>Did it speak to Singaporeans’ ‘innate’ sense of justice and morality?</a:t>
            </a:r>
          </a:p>
          <a:p>
            <a:r>
              <a:rPr lang="en-US" dirty="0"/>
              <a:t>If inequality is a global problem, is there anything realistic we can do about it?</a:t>
            </a:r>
          </a:p>
          <a:p>
            <a:r>
              <a:rPr lang="en-US" dirty="0"/>
              <a:t>Are human beings selective about their applications of justice and morality?</a:t>
            </a:r>
          </a:p>
          <a:p>
            <a:r>
              <a:rPr lang="en-US" dirty="0"/>
              <a:t>Is inequality immoral and unjust?</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28</a:t>
            </a:fld>
            <a:endParaRPr lang="en-GB" dirty="0"/>
          </a:p>
        </p:txBody>
      </p:sp>
    </p:spTree>
    <p:custDataLst>
      <p:tags r:id="rId1"/>
    </p:custDataLst>
    <p:extLst>
      <p:ext uri="{BB962C8B-B14F-4D97-AF65-F5344CB8AC3E}">
        <p14:creationId xmlns:p14="http://schemas.microsoft.com/office/powerpoint/2010/main" val="2360869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26: </a:t>
            </a:r>
            <a:r>
              <a:rPr lang="en-US" sz="1400" dirty="0" err="1">
                <a:solidFill>
                  <a:schemeClr val="bg1"/>
                </a:solidFill>
              </a:rPr>
              <a:t>Sikov</a:t>
            </a:r>
            <a:r>
              <a:rPr lang="en-US" sz="1400" dirty="0">
                <a:solidFill>
                  <a:schemeClr val="bg1"/>
                </a:solidFill>
              </a:rPr>
              <a:t> (n.d.). Themis Statue Justice Scales Law Lawyer Concept [Photograph]. Adobe Stock Images. </a:t>
            </a:r>
            <a:r>
              <a:rPr lang="en-US" sz="1400" dirty="0">
                <a:solidFill>
                  <a:schemeClr val="bg1"/>
                </a:solidFill>
                <a:hlinkClick r:id="rId3"/>
              </a:rPr>
              <a:t>https://stock.adobe.com/sg/images/themis-statue-justice-scales-law-lawyer-concept/275154151</a:t>
            </a:r>
            <a:endParaRPr lang="en-US" sz="1400" dirty="0">
              <a:solidFill>
                <a:schemeClr val="bg1"/>
              </a:solidFill>
            </a:endParaRPr>
          </a:p>
          <a:p>
            <a:pPr marL="0" indent="0">
              <a:buNone/>
            </a:pP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117837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Outline</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GB" dirty="0"/>
              <a:t>The following topics will be covered in this lecture:</a:t>
            </a:r>
          </a:p>
          <a:p>
            <a:r>
              <a:rPr lang="en-GB" dirty="0"/>
              <a:t>Justice</a:t>
            </a:r>
          </a:p>
          <a:p>
            <a:r>
              <a:rPr lang="en-SG" dirty="0"/>
              <a:t>Justice versus equality</a:t>
            </a:r>
          </a:p>
          <a:p>
            <a:r>
              <a:rPr lang="en-SG" dirty="0"/>
              <a:t>Inequality</a:t>
            </a:r>
          </a:p>
          <a:p>
            <a:r>
              <a:rPr lang="en-SG" dirty="0"/>
              <a:t>Conclusion</a:t>
            </a:r>
            <a:endParaRPr lang="en-GB" dirty="0"/>
          </a:p>
        </p:txBody>
      </p:sp>
      <p:sp>
        <p:nvSpPr>
          <p:cNvPr id="22" name="Slide Number Placeholder 14">
            <a:extLst>
              <a:ext uri="{FF2B5EF4-FFF2-40B4-BE49-F238E27FC236}">
                <a16:creationId xmlns:a16="http://schemas.microsoft.com/office/drawing/2014/main" xmlns="" id="{77B33D35-2E65-42A8-ACE4-E9C7895BAAC6}"/>
              </a:ext>
            </a:extLst>
          </p:cNvPr>
          <p:cNvSpPr>
            <a:spLocks noGrp="1"/>
          </p:cNvSpPr>
          <p:nvPr>
            <p:ph type="sldNum" sz="quarter" idx="11"/>
          </p:nvPr>
        </p:nvSpPr>
        <p:spPr/>
        <p:txBody>
          <a:bodyPr/>
          <a:lstStyle/>
          <a:p>
            <a:fld id="{DCCDAF49-C2BC-4840-A69D-46A51E9AF11C}" type="slidenum">
              <a:rPr lang="en-GB" smtClean="0"/>
              <a:pPr/>
              <a:t>3</a:t>
            </a:fld>
            <a:endParaRPr lang="en-GB" dirty="0"/>
          </a:p>
        </p:txBody>
      </p:sp>
    </p:spTree>
    <p:custDataLst>
      <p:tags r:id="rId1"/>
    </p:custDataLst>
    <p:extLst>
      <p:ext uri="{BB962C8B-B14F-4D97-AF65-F5344CB8AC3E}">
        <p14:creationId xmlns:p14="http://schemas.microsoft.com/office/powerpoint/2010/main" val="185846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1C62"/>
        </a:solidFill>
        <a:effectLst/>
      </p:bgPr>
    </p:bg>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xmlns="" id="{FEC2910B-8F1E-4040-B2A2-88E97A4F9086}"/>
              </a:ext>
            </a:extLst>
          </p:cNvPr>
          <p:cNvSpPr>
            <a:spLocks noGrp="1"/>
          </p:cNvSpPr>
          <p:nvPr>
            <p:ph type="sldNum" sz="quarter" idx="11"/>
          </p:nvPr>
        </p:nvSpPr>
        <p:spPr/>
        <p:txBody>
          <a:bodyPr/>
          <a:lstStyle/>
          <a:p>
            <a:fld id="{DCCDAF49-C2BC-4840-A69D-46A51E9AF11C}" type="slidenum">
              <a:rPr lang="en-GB" smtClean="0"/>
              <a:pPr/>
              <a:t>30</a:t>
            </a:fld>
            <a:endParaRPr lang="en-GB" dirty="0"/>
          </a:p>
        </p:txBody>
      </p:sp>
      <p:pic>
        <p:nvPicPr>
          <p:cNvPr id="4" name="Picture 3" descr="Text&#10;&#10;Description automatically generated">
            <a:extLst>
              <a:ext uri="{FF2B5EF4-FFF2-40B4-BE49-F238E27FC236}">
                <a16:creationId xmlns:a16="http://schemas.microsoft.com/office/drawing/2014/main" xmlns="" id="{E6F55B31-491F-429F-813F-CEF56EFB0AC5}"/>
              </a:ext>
            </a:extLst>
          </p:cNvPr>
          <p:cNvPicPr>
            <a:picLocks noChangeAspect="1"/>
          </p:cNvPicPr>
          <p:nvPr/>
        </p:nvPicPr>
        <p:blipFill>
          <a:blip r:embed="rId3"/>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8054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statue of a person&#10;&#10;Description automatically generated with medium confidence">
            <a:extLst>
              <a:ext uri="{FF2B5EF4-FFF2-40B4-BE49-F238E27FC236}">
                <a16:creationId xmlns:a16="http://schemas.microsoft.com/office/drawing/2014/main" xmlns="" id="{CBA6F951-96C9-4796-89EA-F70024243DC8}"/>
              </a:ext>
            </a:extLst>
          </p:cNvPr>
          <p:cNvPicPr>
            <a:picLocks noChangeAspect="1"/>
          </p:cNvPicPr>
          <p:nvPr/>
        </p:nvPicPr>
        <p:blipFill>
          <a:blip r:embed="rId3">
            <a:clrChange>
              <a:clrFrom>
                <a:srgbClr val="FCFCFA"/>
              </a:clrFrom>
              <a:clrTo>
                <a:srgbClr val="FCFCFA">
                  <a:alpha val="0"/>
                </a:srgbClr>
              </a:clrTo>
            </a:clrChange>
          </a:blip>
          <a:stretch>
            <a:fillRect/>
          </a:stretch>
        </p:blipFill>
        <p:spPr>
          <a:xfrm>
            <a:off x="859401" y="-8479"/>
            <a:ext cx="11332599" cy="6858000"/>
          </a:xfrm>
          <a:prstGeom prst="rect">
            <a:avLst/>
          </a:prstGeom>
        </p:spPr>
      </p:pic>
      <p:pic>
        <p:nvPicPr>
          <p:cNvPr id="15" name="Picture 14" descr="Text&#10;&#10;Description automatically generated">
            <a:extLst>
              <a:ext uri="{FF2B5EF4-FFF2-40B4-BE49-F238E27FC236}">
                <a16:creationId xmlns:a16="http://schemas.microsoft.com/office/drawing/2014/main" xmlns="" id="{1F4585AD-20E3-4CC0-BF8A-B2E08B7086A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6" name="Rectangle 27">
            <a:extLst>
              <a:ext uri="{FF2B5EF4-FFF2-40B4-BE49-F238E27FC236}">
                <a16:creationId xmlns:a16="http://schemas.microsoft.com/office/drawing/2014/main" xmlns="" id="{15B4D3FE-2175-404F-B72F-419835938568}"/>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01: Justice</a:t>
            </a:r>
          </a:p>
        </p:txBody>
      </p:sp>
      <p:sp>
        <p:nvSpPr>
          <p:cNvPr id="17" name="Rectangle 29">
            <a:extLst>
              <a:ext uri="{FF2B5EF4-FFF2-40B4-BE49-F238E27FC236}">
                <a16:creationId xmlns:a16="http://schemas.microsoft.com/office/drawing/2014/main" xmlns="" id="{D076A7D4-1881-428C-A9EC-A27782EC0844}"/>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8" name="Text Placeholder 1">
            <a:extLst>
              <a:ext uri="{FF2B5EF4-FFF2-40B4-BE49-F238E27FC236}">
                <a16:creationId xmlns:a16="http://schemas.microsoft.com/office/drawing/2014/main" xmlns="" id="{3D60E603-EEA3-4A51-8F01-975DF85303E5}"/>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9" name="Picture 18">
            <a:extLst>
              <a:ext uri="{FF2B5EF4-FFF2-40B4-BE49-F238E27FC236}">
                <a16:creationId xmlns:a16="http://schemas.microsoft.com/office/drawing/2014/main" xmlns="" id="{D61A5221-EDA8-40EB-986F-B3FAD3B57A4D}"/>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20" name="Text Placeholder 2">
            <a:extLst>
              <a:ext uri="{FF2B5EF4-FFF2-40B4-BE49-F238E27FC236}">
                <a16:creationId xmlns:a16="http://schemas.microsoft.com/office/drawing/2014/main" xmlns="" id="{174CB22E-A7D1-43AA-961D-91DBE06598BD}"/>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08: Justice and Equality</a:t>
            </a:r>
          </a:p>
        </p:txBody>
      </p:sp>
    </p:spTree>
    <p:custDataLst>
      <p:tags r:id="rId1"/>
    </p:custDataLst>
    <p:extLst>
      <p:ext uri="{BB962C8B-B14F-4D97-AF65-F5344CB8AC3E}">
        <p14:creationId xmlns:p14="http://schemas.microsoft.com/office/powerpoint/2010/main" val="237987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Justice: Background</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558071" cy="4723944"/>
          </a:xfrm>
        </p:spPr>
        <p:txBody>
          <a:bodyPr/>
          <a:lstStyle/>
          <a:p>
            <a:r>
              <a:rPr lang="en-US" dirty="0"/>
              <a:t>A concept which permeates the consciousness of human beings.</a:t>
            </a:r>
          </a:p>
          <a:p>
            <a:r>
              <a:rPr lang="en-US" dirty="0"/>
              <a:t>Little children like to say, ‘that’s not fair’.</a:t>
            </a:r>
          </a:p>
          <a:p>
            <a:r>
              <a:rPr lang="en-US" dirty="0"/>
              <a:t>Religions propound the concept of a ‘Just’ God,</a:t>
            </a:r>
          </a:p>
          <a:p>
            <a:pPr lvl="1"/>
            <a:r>
              <a:rPr lang="en-US" dirty="0"/>
              <a:t>which has to be balanced with a ‘Merciful’ God, </a:t>
            </a:r>
          </a:p>
          <a:p>
            <a:pPr lvl="1"/>
            <a:r>
              <a:rPr lang="en-US" dirty="0"/>
              <a:t>hence, the existence of hell and heaven.</a:t>
            </a:r>
          </a:p>
          <a:p>
            <a:r>
              <a:rPr lang="en-US" dirty="0"/>
              <a:t>We seek recourse in our ‘justice system’.</a:t>
            </a:r>
          </a:p>
          <a:p>
            <a:r>
              <a:rPr lang="en-US" dirty="0"/>
              <a:t>We talk about needing to ‘do justice’ to something.</a:t>
            </a:r>
          </a:p>
          <a:p>
            <a:r>
              <a:rPr lang="en-US" dirty="0"/>
              <a:t>When people wrong us, we talk about them getting their ‘just deserts’.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5</a:t>
            </a:fld>
            <a:endParaRPr lang="en-GB" dirty="0"/>
          </a:p>
        </p:txBody>
      </p:sp>
    </p:spTree>
    <p:custDataLst>
      <p:tags r:id="rId1"/>
    </p:custDataLst>
    <p:extLst>
      <p:ext uri="{BB962C8B-B14F-4D97-AF65-F5344CB8AC3E}">
        <p14:creationId xmlns:p14="http://schemas.microsoft.com/office/powerpoint/2010/main" val="96242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Justice: Approaches</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p:txBody>
          <a:bodyPr/>
          <a:lstStyle/>
          <a:p>
            <a:r>
              <a:rPr lang="en-US" dirty="0"/>
              <a:t>Expansive approach</a:t>
            </a:r>
          </a:p>
          <a:p>
            <a:pPr lvl="1"/>
            <a:r>
              <a:rPr lang="en-US" dirty="0"/>
              <a:t>What makes a human being worthy of good (or bad) things?</a:t>
            </a:r>
          </a:p>
          <a:p>
            <a:pPr lvl="1"/>
            <a:r>
              <a:rPr lang="en-US" dirty="0"/>
              <a:t>Sees justice as a broad moral category</a:t>
            </a:r>
          </a:p>
          <a:p>
            <a:endParaRPr lang="en-US" dirty="0"/>
          </a:p>
          <a:p>
            <a:r>
              <a:rPr lang="en-US" dirty="0"/>
              <a:t>Constrained approach</a:t>
            </a:r>
          </a:p>
          <a:p>
            <a:pPr lvl="1"/>
            <a:r>
              <a:rPr lang="en-US" dirty="0"/>
              <a:t>What is a human being owed?</a:t>
            </a:r>
          </a:p>
          <a:p>
            <a:pPr lvl="1"/>
            <a:r>
              <a:rPr lang="en-US" dirty="0"/>
              <a:t>Sees justice as how benefits and burdens are to be allocated</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6</a:t>
            </a:fld>
            <a:endParaRPr lang="en-GB" dirty="0"/>
          </a:p>
        </p:txBody>
      </p:sp>
    </p:spTree>
    <p:custDataLst>
      <p:tags r:id="rId1"/>
    </p:custDataLst>
    <p:extLst>
      <p:ext uri="{BB962C8B-B14F-4D97-AF65-F5344CB8AC3E}">
        <p14:creationId xmlns:p14="http://schemas.microsoft.com/office/powerpoint/2010/main" val="3581060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Justice: Concept</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170445" cy="4723944"/>
          </a:xfrm>
        </p:spPr>
        <p:txBody>
          <a:bodyPr/>
          <a:lstStyle/>
          <a:p>
            <a:r>
              <a:rPr lang="en-US" dirty="0"/>
              <a:t>Justice is the normative lens through which we assess social institutions.</a:t>
            </a:r>
          </a:p>
          <a:p>
            <a:r>
              <a:rPr lang="en-US" dirty="0"/>
              <a:t>Justice concerns the proper exercise of the coercive power social institutions wield.</a:t>
            </a:r>
          </a:p>
          <a:p>
            <a:r>
              <a:rPr lang="en-US" dirty="0"/>
              <a:t>For instance, whether a state can enforce capital punishment, what sentences are appropriate for each crime, inter alia.</a:t>
            </a:r>
          </a:p>
          <a:p>
            <a:r>
              <a:rPr lang="en-US" dirty="0"/>
              <a:t>Justice is also about the distribution of resources, and related questions of deservedness and worthiness.</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fld id="{DCCDAF49-C2BC-4840-A69D-46A51E9AF11C}" type="slidenum">
              <a:rPr lang="en-GB" smtClean="0"/>
              <a:pPr/>
              <a:t>7</a:t>
            </a:fld>
            <a:endParaRPr lang="en-GB" dirty="0"/>
          </a:p>
        </p:txBody>
      </p:sp>
    </p:spTree>
    <p:custDataLst>
      <p:tags r:id="rId1"/>
    </p:custDataLst>
    <p:extLst>
      <p:ext uri="{BB962C8B-B14F-4D97-AF65-F5344CB8AC3E}">
        <p14:creationId xmlns:p14="http://schemas.microsoft.com/office/powerpoint/2010/main" val="1421234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1, 4 - 7: </a:t>
            </a:r>
            <a:r>
              <a:rPr lang="en-US" sz="1400" dirty="0" err="1">
                <a:solidFill>
                  <a:schemeClr val="bg1"/>
                </a:solidFill>
              </a:rPr>
              <a:t>Sikov</a:t>
            </a:r>
            <a:r>
              <a:rPr lang="en-US" sz="1400" dirty="0">
                <a:solidFill>
                  <a:schemeClr val="bg1"/>
                </a:solidFill>
              </a:rPr>
              <a:t> (n.d.). Themis Statue Justice Scales Law Lawyer Concept [Photograph]. Adobe Stock Images. </a:t>
            </a:r>
            <a:r>
              <a:rPr lang="en-US" sz="1400" dirty="0">
                <a:solidFill>
                  <a:schemeClr val="bg1"/>
                </a:solidFill>
                <a:hlinkClick r:id="rId3"/>
              </a:rPr>
              <a:t>https://stock.adobe.com/sg/images/themis-statue-justice-scales-law-lawyer-concept/275154151</a:t>
            </a:r>
            <a:endParaRPr lang="en-US" sz="1400" dirty="0">
              <a:solidFill>
                <a:schemeClr val="bg1"/>
              </a:solidFill>
            </a:endParaRPr>
          </a:p>
          <a:p>
            <a:pPr marL="0" indent="0">
              <a:buNone/>
            </a:pP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01303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statue of a person&#10;&#10;Description automatically generated with medium confidence">
            <a:extLst>
              <a:ext uri="{FF2B5EF4-FFF2-40B4-BE49-F238E27FC236}">
                <a16:creationId xmlns:a16="http://schemas.microsoft.com/office/drawing/2014/main" xmlns="" id="{E22BDCF1-7064-4849-8AB9-88ED56966C30}"/>
              </a:ext>
            </a:extLst>
          </p:cNvPr>
          <p:cNvPicPr>
            <a:picLocks noChangeAspect="1"/>
          </p:cNvPicPr>
          <p:nvPr/>
        </p:nvPicPr>
        <p:blipFill>
          <a:blip r:embed="rId3">
            <a:clrChange>
              <a:clrFrom>
                <a:srgbClr val="FCFCFA"/>
              </a:clrFrom>
              <a:clrTo>
                <a:srgbClr val="FCFCFA">
                  <a:alpha val="0"/>
                </a:srgbClr>
              </a:clrTo>
            </a:clrChange>
          </a:blip>
          <a:stretch>
            <a:fillRect/>
          </a:stretch>
        </p:blipFill>
        <p:spPr>
          <a:xfrm>
            <a:off x="859401" y="-8479"/>
            <a:ext cx="11332599" cy="6858000"/>
          </a:xfrm>
          <a:prstGeom prst="rect">
            <a:avLst/>
          </a:prstGeom>
        </p:spPr>
      </p:pic>
      <p:pic>
        <p:nvPicPr>
          <p:cNvPr id="28" name="Picture 27" descr="Text&#10;&#10;Description automatically generated">
            <a:extLst>
              <a:ext uri="{FF2B5EF4-FFF2-40B4-BE49-F238E27FC236}">
                <a16:creationId xmlns:a16="http://schemas.microsoft.com/office/drawing/2014/main" xmlns="" id="{0A31A3C5-8944-475B-BEA5-D79501E15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29" name="Rectangle 27">
            <a:extLst>
              <a:ext uri="{FF2B5EF4-FFF2-40B4-BE49-F238E27FC236}">
                <a16:creationId xmlns:a16="http://schemas.microsoft.com/office/drawing/2014/main" xmlns="" id="{F051EB88-65C2-4C07-A867-ABEE11EA551F}"/>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02: Justice vs Equality</a:t>
            </a:r>
          </a:p>
        </p:txBody>
      </p:sp>
      <p:sp>
        <p:nvSpPr>
          <p:cNvPr id="30" name="Rectangle 29">
            <a:extLst>
              <a:ext uri="{FF2B5EF4-FFF2-40B4-BE49-F238E27FC236}">
                <a16:creationId xmlns:a16="http://schemas.microsoft.com/office/drawing/2014/main" xmlns="" id="{7BE8DED0-F264-4E9A-90D2-9CF0A044D2FD}"/>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31" name="Text Placeholder 1">
            <a:extLst>
              <a:ext uri="{FF2B5EF4-FFF2-40B4-BE49-F238E27FC236}">
                <a16:creationId xmlns:a16="http://schemas.microsoft.com/office/drawing/2014/main" xmlns="" id="{6FB95E0B-27E9-4998-867A-9359A40D27CF}"/>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2" name="Picture 31">
            <a:extLst>
              <a:ext uri="{FF2B5EF4-FFF2-40B4-BE49-F238E27FC236}">
                <a16:creationId xmlns:a16="http://schemas.microsoft.com/office/drawing/2014/main" xmlns="" id="{C9124AE4-B7D5-4124-A2C2-DA767662A703}"/>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33" name="Text Placeholder 2">
            <a:extLst>
              <a:ext uri="{FF2B5EF4-FFF2-40B4-BE49-F238E27FC236}">
                <a16:creationId xmlns:a16="http://schemas.microsoft.com/office/drawing/2014/main" xmlns="" id="{ACE01B70-B5AC-4808-9F03-D41E2F04F271}"/>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08: Justice and Equality</a:t>
            </a:r>
          </a:p>
        </p:txBody>
      </p:sp>
    </p:spTree>
    <p:custDataLst>
      <p:tags r:id="rId1"/>
    </p:custDataLst>
    <p:extLst>
      <p:ext uri="{BB962C8B-B14F-4D97-AF65-F5344CB8AC3E}">
        <p14:creationId xmlns:p14="http://schemas.microsoft.com/office/powerpoint/2010/main" val="33270329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LdocpCF5"/>
  <p:tag name="ARTICULATE_SLIDE_COUNT" val="30"/>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721E0A6EDFEE41AC83C1B8F96BDF58" ma:contentTypeVersion="6" ma:contentTypeDescription="Create a new document." ma:contentTypeScope="" ma:versionID="d9c44c507c6bb92a49de4385d38d4c3c">
  <xsd:schema xmlns:xsd="http://www.w3.org/2001/XMLSchema" xmlns:xs="http://www.w3.org/2001/XMLSchema" xmlns:p="http://schemas.microsoft.com/office/2006/metadata/properties" xmlns:ns2="6334a9d5-03df-4afc-9b3e-a0804d0b9420" targetNamespace="http://schemas.microsoft.com/office/2006/metadata/properties" ma:root="true" ma:fieldsID="4f10b21196c66497b4224955c22eb2be" ns2:_="">
    <xsd:import namespace="6334a9d5-03df-4afc-9b3e-a0804d0b942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34a9d5-03df-4afc-9b3e-a0804d0b94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239792-9FE9-4DE4-B3CE-64F3AC07C52D}">
  <ds:schemaRefs>
    <ds:schemaRef ds:uri="http://schemas.microsoft.com/office/infopath/2007/PartnerControls"/>
    <ds:schemaRef ds:uri="http://purl.org/dc/elements/1.1/"/>
    <ds:schemaRef ds:uri="http://schemas.microsoft.com/office/2006/metadata/properties"/>
    <ds:schemaRef ds:uri="6334a9d5-03df-4afc-9b3e-a0804d0b942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16E65318-1952-4D2C-88B2-9E4BEDAF675E}">
  <ds:schemaRefs>
    <ds:schemaRef ds:uri="http://schemas.microsoft.com/sharepoint/v3/contenttype/forms"/>
  </ds:schemaRefs>
</ds:datastoreItem>
</file>

<file path=customXml/itemProps3.xml><?xml version="1.0" encoding="utf-8"?>
<ds:datastoreItem xmlns:ds="http://schemas.openxmlformats.org/officeDocument/2006/customXml" ds:itemID="{CE3D34F7-EEC9-4C4E-8A0D-98383A2D483C}">
  <ds:schemaRefs>
    <ds:schemaRef ds:uri="6334a9d5-03df-4afc-9b3e-a0804d0b94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2098</TotalTime>
  <Words>1614</Words>
  <Application>Microsoft Office PowerPoint</Application>
  <PresentationFormat>Widescreen</PresentationFormat>
  <Paragraphs>193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Lucida Handwriting</vt:lpstr>
      <vt:lpstr>Wingdings</vt:lpstr>
      <vt:lpstr>Office Theme</vt:lpstr>
      <vt:lpstr>PowerPoint Presentation</vt:lpstr>
      <vt:lpstr>Learning Objectives</vt:lpstr>
      <vt:lpstr>Outline</vt:lpstr>
      <vt:lpstr>PowerPoint Presentation</vt:lpstr>
      <vt:lpstr>Justice: Background</vt:lpstr>
      <vt:lpstr>Justice: Approaches</vt:lpstr>
      <vt:lpstr>Justice: Concept</vt:lpstr>
      <vt:lpstr>Acknowledgements:</vt:lpstr>
      <vt:lpstr>PowerPoint Presentation</vt:lpstr>
      <vt:lpstr>Justice versus Equality</vt:lpstr>
      <vt:lpstr>Acknowledgements:</vt:lpstr>
      <vt:lpstr>PowerPoint Presentation</vt:lpstr>
      <vt:lpstr>Inequality: Concept</vt:lpstr>
      <vt:lpstr>Inequality: Why Does It Matter?</vt:lpstr>
      <vt:lpstr>Inequality: Why Does It Matter?</vt:lpstr>
      <vt:lpstr>Inequality: Why Does It Matter?</vt:lpstr>
      <vt:lpstr>Inequality: Why Does It Matter?</vt:lpstr>
      <vt:lpstr>Inequality: Data</vt:lpstr>
      <vt:lpstr>Inequality: Data</vt:lpstr>
      <vt:lpstr>Inequality: This Is What It Looks Like</vt:lpstr>
      <vt:lpstr>Inequality: This Is What It Looks Like</vt:lpstr>
      <vt:lpstr>Inequality: This Is What It Looks Like</vt:lpstr>
      <vt:lpstr>Inequality: This Is What It Looks Like</vt:lpstr>
      <vt:lpstr>Inequality: What Do We Do?</vt:lpstr>
      <vt:lpstr>Acknowledgements:</vt:lpstr>
      <vt:lpstr>PowerPoint Presentation</vt:lpstr>
      <vt:lpstr>Conclusion</vt:lpstr>
      <vt:lpstr>Questions</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 Chin Hui</dc:creator>
  <cp:lastModifiedBy>Varma, Smita</cp:lastModifiedBy>
  <cp:revision>60</cp:revision>
  <dcterms:created xsi:type="dcterms:W3CDTF">2021-05-10T02:48:16Z</dcterms:created>
  <dcterms:modified xsi:type="dcterms:W3CDTF">2021-09-13T06:05:21Z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ACBE4048-949B-4675-AB37-F1C5C079716D</vt:lpwstr>
  </property>
  <property fmtid="{D5CDD505-2E9C-101B-9397-08002B2CF9AE}" pid="3" name="ArticulatePath">
    <vt:lpwstr>https://hpe-my.sharepoint.com/personal/arika_saini_hpe_com/Documents/Projects/FY19-NTU TEL3/43-CC0003/Week 8</vt:lpwstr>
  </property>
  <property fmtid="{D5CDD505-2E9C-101B-9397-08002B2CF9AE}" pid="4" name="ContentTypeId">
    <vt:lpwstr>0x010100D6721E0A6EDFEE41AC83C1B8F96BDF58</vt:lpwstr>
  </property>
</Properties>
</file>